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954C-A175-4948-8615-EFB3965F5912}" type="datetimeFigureOut">
              <a:rPr lang="nl-NL" smtClean="0"/>
              <a:t>29-09-21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B74E-3EF7-4341-A539-0B60F8788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633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954C-A175-4948-8615-EFB3965F5912}" type="datetimeFigureOut">
              <a:rPr lang="nl-NL" smtClean="0"/>
              <a:t>29-09-21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B74E-3EF7-4341-A539-0B60F8788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22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954C-A175-4948-8615-EFB3965F5912}" type="datetimeFigureOut">
              <a:rPr lang="nl-NL" smtClean="0"/>
              <a:t>29-09-21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B74E-3EF7-4341-A539-0B60F8788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533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954C-A175-4948-8615-EFB3965F5912}" type="datetimeFigureOut">
              <a:rPr lang="nl-NL" smtClean="0"/>
              <a:t>29-09-21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B74E-3EF7-4341-A539-0B60F8788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692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954C-A175-4948-8615-EFB3965F5912}" type="datetimeFigureOut">
              <a:rPr lang="nl-NL" smtClean="0"/>
              <a:t>29-09-21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B74E-3EF7-4341-A539-0B60F8788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319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954C-A175-4948-8615-EFB3965F5912}" type="datetimeFigureOut">
              <a:rPr lang="nl-NL" smtClean="0"/>
              <a:t>29-09-21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B74E-3EF7-4341-A539-0B60F8788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914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954C-A175-4948-8615-EFB3965F5912}" type="datetimeFigureOut">
              <a:rPr lang="nl-NL" smtClean="0"/>
              <a:t>29-09-21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B74E-3EF7-4341-A539-0B60F8788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306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954C-A175-4948-8615-EFB3965F5912}" type="datetimeFigureOut">
              <a:rPr lang="nl-NL" smtClean="0"/>
              <a:t>29-09-21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B74E-3EF7-4341-A539-0B60F8788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100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954C-A175-4948-8615-EFB3965F5912}" type="datetimeFigureOut">
              <a:rPr lang="nl-NL" smtClean="0"/>
              <a:t>29-09-21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B74E-3EF7-4341-A539-0B60F8788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517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954C-A175-4948-8615-EFB3965F5912}" type="datetimeFigureOut">
              <a:rPr lang="nl-NL" smtClean="0"/>
              <a:t>29-09-21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B74E-3EF7-4341-A539-0B60F8788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77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954C-A175-4948-8615-EFB3965F5912}" type="datetimeFigureOut">
              <a:rPr lang="nl-NL" smtClean="0"/>
              <a:t>29-09-21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B74E-3EF7-4341-A539-0B60F8788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088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A954C-A175-4948-8615-EFB3965F5912}" type="datetimeFigureOut">
              <a:rPr lang="nl-NL" smtClean="0"/>
              <a:t>29-09-21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6B74E-3EF7-4341-A539-0B60F8788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089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Collega’s of leerlingen met een verhoogde prikkelverwerking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Wat werkt?</a:t>
            </a:r>
          </a:p>
          <a:p>
            <a:r>
              <a:rPr lang="nl-NL" dirty="0" smtClean="0"/>
              <a:t>Wat helpt?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045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Als er sprake is van een vorm van autisme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nl-NL" dirty="0" smtClean="0"/>
              <a:t>Prikkels worden anders verwerkt door de hersenen. </a:t>
            </a:r>
          </a:p>
          <a:p>
            <a:r>
              <a:rPr lang="nl-NL" dirty="0" smtClean="0"/>
              <a:t>Het ordenen van prikkels verloopt moeilijk</a:t>
            </a:r>
          </a:p>
          <a:p>
            <a:r>
              <a:rPr lang="nl-NL" dirty="0" smtClean="0"/>
              <a:t>Wat helpt is om je communicatie hierop aan te passen. Bijvoorbeeld een taak visueel te maken en als script te presenteren</a:t>
            </a:r>
          </a:p>
          <a:p>
            <a:r>
              <a:rPr lang="nl-NL" dirty="0" smtClean="0"/>
              <a:t>.Vraag aan je collega/leerling wat hem/haar helpt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0283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Taak overdragen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4002"/>
          </a:xfrm>
        </p:spPr>
        <p:txBody>
          <a:bodyPr/>
          <a:lstStyle/>
          <a:p>
            <a:r>
              <a:rPr lang="nl-NL" sz="2400" dirty="0" smtClean="0"/>
              <a:t>Maak onderscheid tussen taak of regel</a:t>
            </a:r>
          </a:p>
          <a:p>
            <a:r>
              <a:rPr lang="nl-NL" sz="2400" dirty="0" smtClean="0"/>
              <a:t>(taak bespreek je ,regel geef je)</a:t>
            </a:r>
          </a:p>
          <a:p>
            <a:r>
              <a:rPr lang="nl-NL" sz="2400" dirty="0" smtClean="0"/>
              <a:t>Visualiseer</a:t>
            </a:r>
          </a:p>
          <a:p>
            <a:r>
              <a:rPr lang="nl-NL" sz="2400" dirty="0" smtClean="0"/>
              <a:t>Beperk je boodschap waar mogelijk</a:t>
            </a:r>
          </a:p>
          <a:p>
            <a:r>
              <a:rPr lang="nl-NL" sz="2400" dirty="0" smtClean="0"/>
              <a:t>De 5 (Wat, Wanneer, Wie, Waar en Hoe)</a:t>
            </a:r>
          </a:p>
          <a:p>
            <a:r>
              <a:rPr lang="nl-NL" sz="2400" dirty="0" smtClean="0"/>
              <a:t>Waarom alleen als gevraagd</a:t>
            </a:r>
          </a:p>
          <a:p>
            <a:r>
              <a:rPr lang="nl-NL" sz="2400" dirty="0" smtClean="0"/>
              <a:t>Benoem uitzonderingen</a:t>
            </a:r>
          </a:p>
          <a:p>
            <a:r>
              <a:rPr lang="nl-NL" sz="2400" dirty="0" smtClean="0"/>
              <a:t>.Combineer intrinsieke motivatie met afspraak</a:t>
            </a:r>
          </a:p>
          <a:p>
            <a:r>
              <a:rPr lang="nl-NL" sz="2400" dirty="0" smtClean="0"/>
              <a:t>Geef vertrouwen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5450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120</Words>
  <Application>Microsoft Macintosh PowerPoint</Application>
  <PresentationFormat>Diavoorstelling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Collega’s of leerlingen met een verhoogde prikkelverwerking</vt:lpstr>
      <vt:lpstr>Als er sprake is van een vorm van autisme </vt:lpstr>
      <vt:lpstr>Taak overdragen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Collega’s of leerlingen met een verhoogde prikkelverwerking</dc:title>
  <dc:creator>Gastgebruiker</dc:creator>
  <cp:lastModifiedBy>Gastgebruiker</cp:lastModifiedBy>
  <cp:revision>2</cp:revision>
  <dcterms:created xsi:type="dcterms:W3CDTF">2021-09-29T14:39:45Z</dcterms:created>
  <dcterms:modified xsi:type="dcterms:W3CDTF">2021-09-29T14:57:10Z</dcterms:modified>
</cp:coreProperties>
</file>