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4"/>
  </p:notesMasterIdLst>
  <p:sldIdLst>
    <p:sldId id="256" r:id="rId4"/>
    <p:sldId id="257" r:id="rId5"/>
    <p:sldId id="259" r:id="rId6"/>
    <p:sldId id="261" r:id="rId7"/>
    <p:sldId id="263" r:id="rId8"/>
    <p:sldId id="266" r:id="rId9"/>
    <p:sldId id="262" r:id="rId10"/>
    <p:sldId id="264" r:id="rId11"/>
    <p:sldId id="265" r:id="rId12"/>
    <p:sldId id="268" r:id="rId13"/>
  </p:sldIdLst>
  <p:sldSz cx="10969625" cy="6170613"/>
  <p:notesSz cx="6858000" cy="9926638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Vries Dennis (TbP/MFO2.2-SV)" initials="VRD" lastIdx="1" clrIdx="0">
    <p:extLst>
      <p:ext uri="{19B8F6BF-5375-455C-9EA6-DF929625EA0E}">
        <p15:presenceInfo xmlns:p15="http://schemas.microsoft.com/office/powerpoint/2012/main" userId="de Vries Dennis (TbP/MFO2.2-S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Closing Phrase</a:t>
            </a:r>
            <a:endParaRPr lang="de-DE" dirty="0"/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de-DE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de-DE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de-DE" sz="600" kern="0" baseline="0" noProof="1">
                <a:solidFill>
                  <a:schemeClr val="tx1"/>
                </a:solidFill>
                <a:latin typeface="+mn-lt"/>
              </a:rPr>
              <a:t> | TbP/HRL3.2 | 2020-03-03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rgbClr val="B2B3B5"/>
                </a:solidFill>
                <a:latin typeface="+mn-lt"/>
              </a:rPr>
              <a:t>© Robert Bosch GmbH / Bosch Transmission Technology B.V. 2020. All rights reserved, also regarding any disposal, exploitation, reproduction, editing, distribution, as well as in the event of applications for industrial property rights.</a:t>
            </a:r>
            <a:endParaRPr lang="de-DE" sz="600" kern="0" baseline="0" dirty="0">
              <a:solidFill>
                <a:srgbClr val="B2B3B5"/>
              </a:solidFill>
              <a:latin typeface="+mn-lt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chemeClr val="tx1"/>
                </a:solidFill>
              </a:rPr>
              <a:t>%repositoryremark%</a:t>
            </a:r>
            <a:r>
              <a:rPr lang="de-DE" sz="600" kern="0" baseline="0">
                <a:solidFill>
                  <a:srgbClr val="B2B3B5"/>
                </a:solidFill>
              </a:rPr>
              <a:t>%copyright%</a:t>
            </a:r>
            <a:endParaRPr lang="de-DE" sz="600" kern="0" baseline="0" dirty="0">
              <a:solidFill>
                <a:srgbClr val="B2B3B5"/>
              </a:solidFill>
            </a:endParaRP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Help!</a:t>
            </a:r>
            <a:br>
              <a:rPr lang="de-DE" dirty="0"/>
            </a:br>
            <a:r>
              <a:rPr lang="de-DE" dirty="0"/>
              <a:t>Er loopt en </a:t>
            </a:r>
            <a:r>
              <a:rPr lang="de-DE" dirty="0" err="1"/>
              <a:t>stagiaire</a:t>
            </a:r>
            <a:r>
              <a:rPr lang="de-DE" dirty="0"/>
              <a:t> in </a:t>
            </a:r>
            <a:r>
              <a:rPr lang="de-DE" dirty="0" err="1"/>
              <a:t>mijn</a:t>
            </a:r>
            <a:r>
              <a:rPr lang="de-DE" dirty="0"/>
              <a:t> </a:t>
            </a:r>
            <a:r>
              <a:rPr lang="de-DE" dirty="0" err="1"/>
              <a:t>bedrijf</a:t>
            </a:r>
            <a:r>
              <a:rPr lang="de-DE" dirty="0"/>
              <a:t>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7EA94-0578-46B8-A85C-FEC1DC97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56" y="5337742"/>
            <a:ext cx="2440032" cy="676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34D94-7810-47A2-A453-BA9D61A4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" y="5381175"/>
            <a:ext cx="1296988" cy="6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0348-674C-47C1-A241-719DCF26B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Einde</a:t>
            </a:r>
            <a:br>
              <a:rPr lang="en-US" dirty="0"/>
            </a:br>
            <a:r>
              <a:rPr lang="en-US" dirty="0"/>
              <a:t>Dank u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aanwezigheid</a:t>
            </a:r>
            <a:r>
              <a:rPr lang="en-US" dirty="0"/>
              <a:t> &amp; </a:t>
            </a:r>
            <a:r>
              <a:rPr lang="en-US" dirty="0" err="1"/>
              <a:t>participatie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Teun &amp; Dennis</a:t>
            </a:r>
          </a:p>
        </p:txBody>
      </p:sp>
    </p:spTree>
    <p:extLst>
      <p:ext uri="{BB962C8B-B14F-4D97-AF65-F5344CB8AC3E}">
        <p14:creationId xmlns:p14="http://schemas.microsoft.com/office/powerpoint/2010/main" val="228835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Wie is </a:t>
            </a:r>
            <a:r>
              <a:rPr lang="en-GB" dirty="0" err="1"/>
              <a:t>wie</a:t>
            </a:r>
            <a:r>
              <a:rPr lang="en-GB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Help! Er </a:t>
            </a:r>
            <a:r>
              <a:rPr lang="en-GB" dirty="0" err="1"/>
              <a:t>loopt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stagiaire in </a:t>
            </a:r>
            <a:r>
              <a:rPr lang="en-GB" dirty="0" err="1"/>
              <a:t>mijn</a:t>
            </a:r>
            <a:r>
              <a:rPr lang="en-GB" dirty="0"/>
              <a:t> </a:t>
            </a:r>
            <a:r>
              <a:rPr lang="en-GB" dirty="0" err="1"/>
              <a:t>bedrijf</a:t>
            </a:r>
            <a:r>
              <a:rPr lang="en-GB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72593-B5A9-4AAE-BD2C-D16490A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40" y="1036799"/>
            <a:ext cx="2104039" cy="2104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D809BF-DD1B-4E6F-9179-ECC45D322224}"/>
              </a:ext>
            </a:extLst>
          </p:cNvPr>
          <p:cNvSpPr txBox="1"/>
          <p:nvPr/>
        </p:nvSpPr>
        <p:spPr>
          <a:xfrm>
            <a:off x="259200" y="1425600"/>
            <a:ext cx="3124080" cy="388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Teun Mallens, ROC Tilburg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F5ED8-42EE-4DF5-BAAC-FEC25BC7D813}"/>
              </a:ext>
            </a:extLst>
          </p:cNvPr>
          <p:cNvSpPr txBox="1"/>
          <p:nvPr/>
        </p:nvSpPr>
        <p:spPr>
          <a:xfrm>
            <a:off x="1082160" y="2088818"/>
            <a:ext cx="6454020" cy="388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Dennis de Vries, Bosch Transmission Technology Tilburg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308CB-475B-4231-9445-7461791E0A77}"/>
              </a:ext>
            </a:extLst>
          </p:cNvPr>
          <p:cNvSpPr txBox="1"/>
          <p:nvPr/>
        </p:nvSpPr>
        <p:spPr>
          <a:xfrm>
            <a:off x="1731865" y="2866418"/>
            <a:ext cx="6454020" cy="388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verbindt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F50E9-D003-42D6-9485-BD4298E6D62D}"/>
              </a:ext>
            </a:extLst>
          </p:cNvPr>
          <p:cNvSpPr txBox="1"/>
          <p:nvPr/>
        </p:nvSpPr>
        <p:spPr>
          <a:xfrm>
            <a:off x="4193195" y="4112836"/>
            <a:ext cx="6454020" cy="388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Wie ben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jij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Wat hoop je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uit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deze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workshop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halen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031072-A3EB-4361-B3A8-B8E2CFDD2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0" y="3461771"/>
            <a:ext cx="2997660" cy="20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Voordelen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stagiaire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Stages (MBO)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166" y="1237336"/>
            <a:ext cx="6024868" cy="41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verwacht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stagiaire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Stages (MBO)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6700" y="1588068"/>
            <a:ext cx="6937182" cy="2459146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kern="0" dirty="0" err="1">
                <a:solidFill>
                  <a:srgbClr val="000000"/>
                </a:solidFill>
              </a:rPr>
              <a:t>Ontdekkingsreis</a:t>
            </a:r>
            <a:r>
              <a:rPr lang="en-US" kern="0" dirty="0">
                <a:solidFill>
                  <a:srgbClr val="000000"/>
                </a:solidFill>
              </a:rPr>
              <a:t>: Hoe </a:t>
            </a:r>
            <a:r>
              <a:rPr lang="en-US" kern="0" dirty="0" err="1">
                <a:solidFill>
                  <a:srgbClr val="000000"/>
                </a:solidFill>
              </a:rPr>
              <a:t>werkt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een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bredrijf</a:t>
            </a:r>
            <a:r>
              <a:rPr lang="en-US" kern="0" dirty="0">
                <a:solidFill>
                  <a:srgbClr val="000000"/>
                </a:solidFill>
              </a:rPr>
              <a:t>?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Stage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opdracht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Een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serieuze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opdracht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die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matcht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bij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opleiding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Serieuze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opdracht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=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serieuze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begeleiding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kern="0" baseline="0" dirty="0" err="1">
                <a:solidFill>
                  <a:srgbClr val="000000"/>
                </a:solidFill>
              </a:rPr>
              <a:t>Balans</a:t>
            </a:r>
            <a:r>
              <a:rPr lang="en-US" kern="0" baseline="0" dirty="0">
                <a:solidFill>
                  <a:srgbClr val="000000"/>
                </a:solidFill>
              </a:rPr>
              <a:t>: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Tussen</a:t>
            </a:r>
            <a:r>
              <a:rPr lang="en-US" kern="0" dirty="0">
                <a:solidFill>
                  <a:srgbClr val="000000"/>
                </a:solidFill>
              </a:rPr>
              <a:t> “</a:t>
            </a:r>
            <a:r>
              <a:rPr lang="en-US" kern="0" dirty="0" err="1">
                <a:solidFill>
                  <a:srgbClr val="000000"/>
                </a:solidFill>
              </a:rPr>
              <a:t>klusjes</a:t>
            </a:r>
            <a:r>
              <a:rPr lang="en-US" kern="0" dirty="0">
                <a:solidFill>
                  <a:srgbClr val="000000"/>
                </a:solidFill>
              </a:rPr>
              <a:t>” </a:t>
            </a:r>
            <a:r>
              <a:rPr lang="en-US" kern="0" dirty="0" err="1">
                <a:solidFill>
                  <a:srgbClr val="000000"/>
                </a:solidFill>
              </a:rPr>
              <a:t>en</a:t>
            </a:r>
            <a:r>
              <a:rPr lang="en-US" kern="0" dirty="0">
                <a:solidFill>
                  <a:srgbClr val="000000"/>
                </a:solidFill>
              </a:rPr>
              <a:t> “</a:t>
            </a:r>
            <a:r>
              <a:rPr lang="en-US" kern="0" dirty="0" err="1">
                <a:solidFill>
                  <a:srgbClr val="000000"/>
                </a:solidFill>
              </a:rPr>
              <a:t>echt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werk</a:t>
            </a:r>
            <a:r>
              <a:rPr lang="en-US" kern="0" dirty="0">
                <a:solidFill>
                  <a:srgbClr val="000000"/>
                </a:solidFill>
              </a:rPr>
              <a:t>”.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Onderdeel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van: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stagiaire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wil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graag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bij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het team horen.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kern="0" noProof="0" dirty="0">
                <a:solidFill>
                  <a:srgbClr val="000000"/>
                </a:solidFill>
              </a:rPr>
              <a:t>Net </a:t>
            </a:r>
            <a:r>
              <a:rPr lang="en-US" kern="0" noProof="0" dirty="0" err="1">
                <a:solidFill>
                  <a:srgbClr val="000000"/>
                </a:solidFill>
              </a:rPr>
              <a:t>echt</a:t>
            </a:r>
            <a:r>
              <a:rPr lang="en-US" kern="0" noProof="0" dirty="0">
                <a:solidFill>
                  <a:srgbClr val="000000"/>
                </a:solidFill>
              </a:rPr>
              <a:t>: </a:t>
            </a:r>
            <a:r>
              <a:rPr lang="en-US" kern="0" noProof="0" dirty="0" err="1">
                <a:solidFill>
                  <a:srgbClr val="000000"/>
                </a:solidFill>
              </a:rPr>
              <a:t>Een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balans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tussen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werk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en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plezier</a:t>
            </a:r>
            <a:r>
              <a:rPr lang="en-US" kern="0" noProof="0" dirty="0">
                <a:solidFill>
                  <a:srgbClr val="000000"/>
                </a:solidFill>
              </a:rPr>
              <a:t> op het </a:t>
            </a:r>
            <a:r>
              <a:rPr lang="en-US" kern="0" noProof="0" dirty="0" err="1">
                <a:solidFill>
                  <a:srgbClr val="000000"/>
                </a:solidFill>
              </a:rPr>
              <a:t>werk</a:t>
            </a:r>
            <a:r>
              <a:rPr lang="en-US" kern="0" noProof="0" dirty="0">
                <a:solidFill>
                  <a:srgbClr val="000000"/>
                </a:solidFill>
              </a:rPr>
              <a:t>. </a:t>
            </a:r>
            <a:r>
              <a:rPr lang="en-US" kern="0" noProof="0" dirty="0" err="1">
                <a:solidFill>
                  <a:srgbClr val="000000"/>
                </a:solidFill>
              </a:rPr>
              <a:t>Ruimte</a:t>
            </a:r>
            <a:r>
              <a:rPr lang="en-US" kern="0" noProof="0" dirty="0">
                <a:solidFill>
                  <a:srgbClr val="000000"/>
                </a:solidFill>
              </a:rPr>
              <a:t> </a:t>
            </a:r>
            <a:r>
              <a:rPr lang="en-US" kern="0" noProof="0" dirty="0" err="1">
                <a:solidFill>
                  <a:srgbClr val="000000"/>
                </a:solidFill>
              </a:rPr>
              <a:t>voor</a:t>
            </a:r>
            <a:r>
              <a:rPr lang="en-US" kern="0" noProof="0" dirty="0">
                <a:solidFill>
                  <a:srgbClr val="000000"/>
                </a:solidFill>
              </a:rPr>
              <a:t> humor </a:t>
            </a:r>
            <a:r>
              <a:rPr lang="en-US" kern="0" noProof="0" dirty="0" err="1">
                <a:solidFill>
                  <a:srgbClr val="000000"/>
                </a:solidFill>
              </a:rPr>
              <a:t>bijvoorbeeld</a:t>
            </a:r>
            <a:r>
              <a:rPr lang="en-US" kern="0" noProof="0" dirty="0">
                <a:solidFill>
                  <a:srgbClr val="000000"/>
                </a:solidFill>
              </a:rPr>
              <a:t>.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endParaRPr lang="en-US" kern="0" noProof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kern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i="1" kern="0" dirty="0" err="1">
                <a:solidFill>
                  <a:srgbClr val="000000"/>
                </a:solidFill>
              </a:rPr>
              <a:t>Een</a:t>
            </a:r>
            <a:r>
              <a:rPr lang="en-US" i="1" kern="0" dirty="0">
                <a:solidFill>
                  <a:srgbClr val="000000"/>
                </a:solidFill>
              </a:rPr>
              <a:t> </a:t>
            </a:r>
            <a:r>
              <a:rPr lang="en-US" i="1" kern="0" dirty="0" err="1">
                <a:solidFill>
                  <a:srgbClr val="000000"/>
                </a:solidFill>
              </a:rPr>
              <a:t>stagiaire</a:t>
            </a:r>
            <a:r>
              <a:rPr lang="en-US" i="1" kern="0" dirty="0">
                <a:solidFill>
                  <a:srgbClr val="000000"/>
                </a:solidFill>
              </a:rPr>
              <a:t> is </a:t>
            </a:r>
            <a:r>
              <a:rPr lang="en-US" i="1" kern="0" dirty="0" err="1">
                <a:solidFill>
                  <a:srgbClr val="000000"/>
                </a:solidFill>
              </a:rPr>
              <a:t>geen</a:t>
            </a:r>
            <a:r>
              <a:rPr lang="en-US" i="1" kern="0" dirty="0">
                <a:solidFill>
                  <a:srgbClr val="000000"/>
                </a:solidFill>
              </a:rPr>
              <a:t> professional. </a:t>
            </a:r>
            <a:r>
              <a:rPr lang="en-US" i="1" kern="0" dirty="0" err="1">
                <a:solidFill>
                  <a:srgbClr val="000000"/>
                </a:solidFill>
              </a:rPr>
              <a:t>Hij</a:t>
            </a:r>
            <a:r>
              <a:rPr lang="en-US" i="1" kern="0" dirty="0">
                <a:solidFill>
                  <a:srgbClr val="000000"/>
                </a:solidFill>
              </a:rPr>
              <a:t> of </a:t>
            </a:r>
            <a:r>
              <a:rPr lang="en-US" i="1" kern="0" dirty="0" err="1">
                <a:solidFill>
                  <a:srgbClr val="000000"/>
                </a:solidFill>
              </a:rPr>
              <a:t>zij</a:t>
            </a:r>
            <a:r>
              <a:rPr lang="en-US" i="1" kern="0" dirty="0">
                <a:solidFill>
                  <a:srgbClr val="000000"/>
                </a:solidFill>
              </a:rPr>
              <a:t> is hier </a:t>
            </a:r>
            <a:r>
              <a:rPr lang="en-US" i="1" kern="0" dirty="0" err="1">
                <a:solidFill>
                  <a:srgbClr val="000000"/>
                </a:solidFill>
              </a:rPr>
              <a:t>ook</a:t>
            </a:r>
            <a:r>
              <a:rPr lang="en-US" i="1" kern="0" dirty="0">
                <a:solidFill>
                  <a:srgbClr val="000000"/>
                </a:solidFill>
              </a:rPr>
              <a:t> om </a:t>
            </a:r>
            <a:r>
              <a:rPr lang="en-US" i="1" kern="0" dirty="0" err="1">
                <a:solidFill>
                  <a:srgbClr val="000000"/>
                </a:solidFill>
              </a:rPr>
              <a:t>te</a:t>
            </a:r>
            <a:r>
              <a:rPr lang="en-US" i="1" kern="0" dirty="0">
                <a:solidFill>
                  <a:srgbClr val="000000"/>
                </a:solidFill>
              </a:rPr>
              <a:t> </a:t>
            </a:r>
            <a:r>
              <a:rPr lang="en-US" i="1" kern="0" dirty="0" err="1">
                <a:solidFill>
                  <a:srgbClr val="000000"/>
                </a:solidFill>
              </a:rPr>
              <a:t>leren</a:t>
            </a:r>
            <a:r>
              <a:rPr lang="en-US" i="1" kern="0" dirty="0">
                <a:solidFill>
                  <a:srgbClr val="000000"/>
                </a:solidFill>
              </a:rPr>
              <a:t>! </a:t>
            </a:r>
            <a:r>
              <a:rPr lang="en-US" i="1" kern="0" noProof="0" dirty="0">
                <a:solidFill>
                  <a:srgbClr val="000000"/>
                </a:solidFill>
              </a:rPr>
              <a:t> 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33" y="335818"/>
            <a:ext cx="2636106" cy="2636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33" y="3430940"/>
            <a:ext cx="3185806" cy="21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F2FB2-E0F2-456E-8466-5D49A6F3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220669-B155-4575-B745-59C868218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B1BDAF-8E85-4000-85A7-E36EF3C7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76955A-B6E2-4791-8C73-875DA59E7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87551"/>
            <a:ext cx="3571875" cy="3486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359D4B-6E50-4889-BE25-1A764AC6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4" y="1370806"/>
            <a:ext cx="3571875" cy="3429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0CDB61-860F-449A-BB17-E2139060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25" y="2452370"/>
            <a:ext cx="35718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B1BDAF-8E85-4000-85A7-E36EF3C7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F9A161-D40C-4D6B-8CB4-C1AF137D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67" y="259200"/>
            <a:ext cx="5413178" cy="1780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4755B0-A445-4D43-8E9D-2AE38918A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76409"/>
            <a:ext cx="5361175" cy="1857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C06903-2D05-467B-B004-D5E881ED9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4" y="3709488"/>
            <a:ext cx="5769944" cy="17800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C4A91B-BFD1-4851-87D1-281B0FB27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2" y="1844091"/>
            <a:ext cx="5340891" cy="1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15E6F-0DF6-424D-8399-C41E26F1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36ABE2-9DE1-4EAB-92E3-BADC90BD45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3101D7-9C11-4A07-9C85-B81703B7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7</a:t>
            </a:fld>
            <a:endParaRPr lang="de-DE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Invoegtoepassing 5" title="Mentimeter - Interactive Presentations">
                <a:extLst>
                  <a:ext uri="{FF2B5EF4-FFF2-40B4-BE49-F238E27FC236}">
                    <a16:creationId xmlns:a16="http://schemas.microsoft.com/office/drawing/2014/main" id="{80E2C034-949D-45A8-BA72-DBB5FD77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027899"/>
                  </p:ext>
                </p:extLst>
              </p:nvPr>
            </p:nvGraphicFramePr>
            <p:xfrm>
              <a:off x="97277" y="175419"/>
              <a:ext cx="10739336" cy="58197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Invoegtoepassing 5" title="Mentimeter - Interactive Presentations">
                <a:extLst>
                  <a:ext uri="{FF2B5EF4-FFF2-40B4-BE49-F238E27FC236}">
                    <a16:creationId xmlns:a16="http://schemas.microsoft.com/office/drawing/2014/main" id="{80E2C034-949D-45A8-BA72-DBB5FD77F4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77" y="175419"/>
                <a:ext cx="10739336" cy="5819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13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8EAE38-DFA4-4279-A928-25BC6B3232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4000" dirty="0"/>
              <a:t>Discussie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3C6313-074C-47C4-BEB0-CEE0C73B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03BA96F-406E-451E-8F62-2E6A4C74EABE}"/>
              </a:ext>
            </a:extLst>
          </p:cNvPr>
          <p:cNvSpPr txBox="1"/>
          <p:nvPr/>
        </p:nvSpPr>
        <p:spPr>
          <a:xfrm>
            <a:off x="995869" y="2312750"/>
            <a:ext cx="548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solliciteren via whatsapp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85D583-0D96-4ECA-98D4-ED112F885EC1}"/>
              </a:ext>
            </a:extLst>
          </p:cNvPr>
          <p:cNvSpPr txBox="1"/>
          <p:nvPr/>
        </p:nvSpPr>
        <p:spPr>
          <a:xfrm>
            <a:off x="3379777" y="3488530"/>
            <a:ext cx="548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telefoongebruik jongeren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432409-ECDD-4DA1-94D3-F32F8E4A2F8B}"/>
              </a:ext>
            </a:extLst>
          </p:cNvPr>
          <p:cNvSpPr txBox="1"/>
          <p:nvPr/>
        </p:nvSpPr>
        <p:spPr>
          <a:xfrm>
            <a:off x="4731290" y="1371338"/>
            <a:ext cx="548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mondigheid jongeren</a:t>
            </a:r>
          </a:p>
        </p:txBody>
      </p:sp>
    </p:spTree>
    <p:extLst>
      <p:ext uri="{BB962C8B-B14F-4D97-AF65-F5344CB8AC3E}">
        <p14:creationId xmlns:p14="http://schemas.microsoft.com/office/powerpoint/2010/main" val="325944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D683-295A-4EFF-8FD9-9B9F7AF2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Praktijkvoorbeelden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2106B0-4031-484E-A354-30907D92BE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098F8A-3989-4B09-A3B5-EC69470C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EFBD59-1AD7-47AA-AC1F-A7CD708D3F45}"/>
              </a:ext>
            </a:extLst>
          </p:cNvPr>
          <p:cNvSpPr txBox="1"/>
          <p:nvPr/>
        </p:nvSpPr>
        <p:spPr>
          <a:xfrm>
            <a:off x="410845" y="2147786"/>
            <a:ext cx="9238119" cy="3891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Ben duidelijk naar de stagiaire, ga er van uit deze het </a:t>
            </a:r>
            <a:r>
              <a:rPr kumimoji="0" lang="nl-NL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niet </a:t>
            </a:r>
            <a:r>
              <a:rPr kumimoji="0" lang="nl-NL" sz="2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weet!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000" u="none" kern="0" dirty="0">
                <a:solidFill>
                  <a:srgbClr val="000000"/>
                </a:solidFill>
              </a:rPr>
              <a:t>Nieuwe generatie, nieuwe gewoontes. Leer hier mee omgaan, deze gewoontes leer je ze nooit (helemaal) af.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000" kern="0" dirty="0">
                <a:solidFill>
                  <a:srgbClr val="000000"/>
                </a:solidFill>
              </a:rPr>
              <a:t>Onderbouw waarom iets is. Deze uitleg kan helpen in de dagdagelijkse zaken.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000" kern="0" dirty="0">
                <a:solidFill>
                  <a:srgbClr val="000000"/>
                </a:solidFill>
              </a:rPr>
              <a:t>Weet dat ook de manier van onderwijs geven continue veranderd. En daarmee dus ook de perceptie van een stagiaire.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000" u="none" kern="0" dirty="0">
                <a:solidFill>
                  <a:srgbClr val="000000"/>
                </a:solidFill>
              </a:rPr>
              <a:t>Vraag en aanbod is anders dan in het verleden (In de techniek is er meer vraag dan aanbod). Wil je goed mensen binnenhalen? De stagiaire is de sleutel!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u="none" kern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u="none" kern="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A028E-37A4-428C-AC1D-7A602CB37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20" y="1317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ptx" id="{6D85BA78-7D2F-4CC1-B852-648408ADA362}" vid="{9DE09E84-564A-4D2B-9055-A5F85BDDC2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webextension1.xml><?xml version="1.0" encoding="utf-8"?>
<we:webextension xmlns:we="http://schemas.microsoft.com/office/webextensions/webextension/2010/11" id="{B2AE43B4-1B99-489C-9EE6-5114E87A760C}">
  <we:reference id="wa104379261" version="3.0.2.3" store="nl-NL" storeType="OMEX"/>
  <we:alternateReferences>
    <we:reference id="WA104379261" version="3.0.2.3" store="WA104379261" storeType="OMEX"/>
  </we:alternateReferences>
  <we:properties>
    <we:property name="mentimeter-slide" value="{&quot;seriesId&quot;:&quot;098b441198fce10ebccad99c1e28a41b&quot;,&quot;questionId&quot;:&quot;7552e5403fa3&quot;,&quot;link&quot;:&quot;https://www.mentimeter.com/s/098b441198fce10ebccad99c1e28a41b/7552e5403fa3/edit&quot;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TbP/HRL3.2</OrgInhalt>
      <Wert>TbP/HRL3.2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/ Bosch Transmission Technology B.V. 2020. All rights reserved, also regarding any disposal, exploitation, reproduction, editing, distribution, as well as in the event of applications for industrial property rights.</OrgInhalt>
      <Wert>© Robert Bosch GmbH / Bosch Transmission Technology B.V. 2020.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2020-03-03</OrgInhalt>
      <Wert>2020-03-03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presentation_176</Template>
  <TotalTime>0</TotalTime>
  <Words>292</Words>
  <Application>Microsoft Office PowerPoint</Application>
  <PresentationFormat>Aangepast</PresentationFormat>
  <Paragraphs>40</Paragraphs>
  <Slides>10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Bosch Office Sans</vt:lpstr>
      <vt:lpstr>Calibri</vt:lpstr>
      <vt:lpstr>Wingdings</vt:lpstr>
      <vt:lpstr>Wingdings 3</vt:lpstr>
      <vt:lpstr>Bosch NG</vt:lpstr>
      <vt:lpstr>Help! Er loopt en stagiaire in mijn bedrijf!!</vt:lpstr>
      <vt:lpstr>Wie is wie?</vt:lpstr>
      <vt:lpstr>Voordelen van een stagiaire</vt:lpstr>
      <vt:lpstr>Wat verwacht een stagiaire?</vt:lpstr>
      <vt:lpstr>PowerPoint-presentatie</vt:lpstr>
      <vt:lpstr>PowerPoint-presentatie</vt:lpstr>
      <vt:lpstr>PowerPoint-presentatie</vt:lpstr>
      <vt:lpstr>PowerPoint-presentatie</vt:lpstr>
      <vt:lpstr>Praktijkvoorbeelden</vt:lpstr>
      <vt:lpstr>Einde Dank u voor uw aanwezigheid &amp; participatie. Teun &amp; Dennis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(MBO)</dc:title>
  <dc:creator>de Vries Dennis (TbP/MFO2.2-SV)</dc:creator>
  <cp:lastModifiedBy>Barbara Verhulst</cp:lastModifiedBy>
  <cp:revision>42</cp:revision>
  <cp:lastPrinted>2020-06-02T08:36:40Z</cp:lastPrinted>
  <dcterms:created xsi:type="dcterms:W3CDTF">2020-03-03T09:19:47Z</dcterms:created>
  <dcterms:modified xsi:type="dcterms:W3CDTF">2021-10-18T07:31:56Z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