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57" r:id="rId4"/>
    <p:sldId id="260" r:id="rId5"/>
    <p:sldId id="272" r:id="rId6"/>
    <p:sldId id="267" r:id="rId7"/>
    <p:sldId id="262" r:id="rId8"/>
    <p:sldId id="273" r:id="rId9"/>
    <p:sldId id="268" r:id="rId10"/>
    <p:sldId id="270" r:id="rId11"/>
    <p:sldId id="261" r:id="rId12"/>
    <p:sldId id="258" r:id="rId13"/>
    <p:sldId id="26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 varScale="1">
        <p:scale>
          <a:sx n="88" d="100"/>
          <a:sy n="88" d="100"/>
        </p:scale>
        <p:origin x="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99002-7058-4E93-B056-9FC9AED45B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AB3D696-A06C-48DB-9FBB-6441EEF409B0}">
      <dgm:prSet phldrT="[Tekst]" custT="1"/>
      <dgm:spPr>
        <a:solidFill>
          <a:srgbClr val="00B0F0"/>
        </a:solidFill>
      </dgm:spPr>
      <dgm:t>
        <a:bodyPr/>
        <a:lstStyle/>
        <a:p>
          <a:r>
            <a:rPr lang="nl-NL" sz="2400" dirty="0"/>
            <a:t>Coach</a:t>
          </a:r>
        </a:p>
      </dgm:t>
    </dgm:pt>
    <dgm:pt modelId="{09E09F84-D3DC-44C9-A226-BA1F0A1305E9}" type="parTrans" cxnId="{58CF3A3C-75A0-4914-9A4E-CA2E562727E3}">
      <dgm:prSet/>
      <dgm:spPr/>
      <dgm:t>
        <a:bodyPr/>
        <a:lstStyle/>
        <a:p>
          <a:endParaRPr lang="nl-NL"/>
        </a:p>
      </dgm:t>
    </dgm:pt>
    <dgm:pt modelId="{C468D865-CEDA-4EB5-BB2E-DB04A2B21060}" type="sibTrans" cxnId="{58CF3A3C-75A0-4914-9A4E-CA2E562727E3}">
      <dgm:prSet/>
      <dgm:spPr/>
      <dgm:t>
        <a:bodyPr/>
        <a:lstStyle/>
        <a:p>
          <a:endParaRPr lang="nl-NL"/>
        </a:p>
      </dgm:t>
    </dgm:pt>
    <dgm:pt modelId="{EF8ADCE5-C7DD-421B-9B80-D1651EF9CA28}">
      <dgm:prSet phldrT="[Tekst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Bedrijven</a:t>
          </a:r>
        </a:p>
      </dgm:t>
    </dgm:pt>
    <dgm:pt modelId="{D0B81D30-751C-429D-84CB-085D76E36912}" type="parTrans" cxnId="{60B35702-5DD6-4B5A-AAAF-860B53E8E689}">
      <dgm:prSet/>
      <dgm:spPr/>
      <dgm:t>
        <a:bodyPr/>
        <a:lstStyle/>
        <a:p>
          <a:endParaRPr lang="nl-NL"/>
        </a:p>
      </dgm:t>
    </dgm:pt>
    <dgm:pt modelId="{4C312A44-3645-4840-B3AA-8BDEC3F67C7A}" type="sibTrans" cxnId="{60B35702-5DD6-4B5A-AAAF-860B53E8E689}">
      <dgm:prSet/>
      <dgm:spPr/>
      <dgm:t>
        <a:bodyPr/>
        <a:lstStyle/>
        <a:p>
          <a:endParaRPr lang="nl-NL"/>
        </a:p>
      </dgm:t>
    </dgm:pt>
    <dgm:pt modelId="{B6708774-874B-4476-BC28-4679448284B8}">
      <dgm:prSet phldrT="[Tekst]" custT="1"/>
      <dgm:spPr>
        <a:solidFill>
          <a:schemeClr val="accent4">
            <a:lumMod val="60000"/>
            <a:lumOff val="4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Onderwijs-team</a:t>
          </a:r>
        </a:p>
      </dgm:t>
    </dgm:pt>
    <dgm:pt modelId="{FB4EE0B2-411C-4A62-B614-6610F2D8E55E}" type="parTrans" cxnId="{08ACC87E-278E-4FCE-9D84-1AC6881B6072}">
      <dgm:prSet/>
      <dgm:spPr/>
      <dgm:t>
        <a:bodyPr/>
        <a:lstStyle/>
        <a:p>
          <a:endParaRPr lang="nl-NL"/>
        </a:p>
      </dgm:t>
    </dgm:pt>
    <dgm:pt modelId="{CCF35241-FD0C-43B6-9058-6464C7C98351}" type="sibTrans" cxnId="{08ACC87E-278E-4FCE-9D84-1AC6881B6072}">
      <dgm:prSet/>
      <dgm:spPr/>
      <dgm:t>
        <a:bodyPr/>
        <a:lstStyle/>
        <a:p>
          <a:endParaRPr lang="nl-NL"/>
        </a:p>
      </dgm:t>
    </dgm:pt>
    <dgm:pt modelId="{840D7642-0443-4484-915D-321CD7E797E8}">
      <dgm:prSet phldrT="[Tekst]"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Ouders</a:t>
          </a:r>
        </a:p>
      </dgm:t>
    </dgm:pt>
    <dgm:pt modelId="{0966C594-B441-4082-B70B-9669995E46E5}" type="parTrans" cxnId="{34C31843-1C53-4DD3-9C40-41F69680536E}">
      <dgm:prSet/>
      <dgm:spPr/>
      <dgm:t>
        <a:bodyPr/>
        <a:lstStyle/>
        <a:p>
          <a:endParaRPr lang="nl-NL"/>
        </a:p>
      </dgm:t>
    </dgm:pt>
    <dgm:pt modelId="{64117C63-9D0A-499C-A1C1-F70940D6F73F}" type="sibTrans" cxnId="{34C31843-1C53-4DD3-9C40-41F69680536E}">
      <dgm:prSet/>
      <dgm:spPr/>
      <dgm:t>
        <a:bodyPr/>
        <a:lstStyle/>
        <a:p>
          <a:endParaRPr lang="nl-NL"/>
        </a:p>
      </dgm:t>
    </dgm:pt>
    <dgm:pt modelId="{99B1D175-C1B0-460D-967A-41526A059010}">
      <dgm:prSet phldrT="[Tekst]" custT="1"/>
      <dgm:spPr>
        <a:solidFill>
          <a:srgbClr val="7030A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Student</a:t>
          </a:r>
        </a:p>
      </dgm:t>
    </dgm:pt>
    <dgm:pt modelId="{7F301142-8F2C-466A-83B1-5E24956441E3}" type="parTrans" cxnId="{05099219-6A90-44D3-B52A-7DEBA476B76E}">
      <dgm:prSet/>
      <dgm:spPr/>
      <dgm:t>
        <a:bodyPr/>
        <a:lstStyle/>
        <a:p>
          <a:endParaRPr lang="nl-NL"/>
        </a:p>
      </dgm:t>
    </dgm:pt>
    <dgm:pt modelId="{9E43C384-20DD-4A8A-9B05-C5930A56B2E7}" type="sibTrans" cxnId="{05099219-6A90-44D3-B52A-7DEBA476B76E}">
      <dgm:prSet/>
      <dgm:spPr/>
      <dgm:t>
        <a:bodyPr/>
        <a:lstStyle/>
        <a:p>
          <a:endParaRPr lang="nl-NL"/>
        </a:p>
      </dgm:t>
    </dgm:pt>
    <dgm:pt modelId="{E0AFAC67-D405-4FB4-8729-033468FFE0F4}" type="pres">
      <dgm:prSet presAssocID="{D5F99002-7058-4E93-B056-9FC9AED45B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2AADEC-93B0-43B7-9B74-6D3B01389D3F}" type="pres">
      <dgm:prSet presAssocID="{EAB3D696-A06C-48DB-9FBB-6441EEF409B0}" presName="centerShape" presStyleLbl="node0" presStyleIdx="0" presStyleCnt="1" custScaleX="176464" custScaleY="153127"/>
      <dgm:spPr/>
    </dgm:pt>
    <dgm:pt modelId="{041CE25D-7732-486F-A683-CB637CCFE6FC}" type="pres">
      <dgm:prSet presAssocID="{D0B81D30-751C-429D-84CB-085D76E36912}" presName="Name9" presStyleLbl="parChTrans1D2" presStyleIdx="0" presStyleCnt="4"/>
      <dgm:spPr/>
    </dgm:pt>
    <dgm:pt modelId="{82AD1F3A-5D6F-43C7-BD12-B8C1400CC50B}" type="pres">
      <dgm:prSet presAssocID="{D0B81D30-751C-429D-84CB-085D76E36912}" presName="connTx" presStyleLbl="parChTrans1D2" presStyleIdx="0" presStyleCnt="4"/>
      <dgm:spPr/>
    </dgm:pt>
    <dgm:pt modelId="{22CD8629-08EC-4B55-8EF2-5A04115992C5}" type="pres">
      <dgm:prSet presAssocID="{EF8ADCE5-C7DD-421B-9B80-D1651EF9CA28}" presName="node" presStyleLbl="node1" presStyleIdx="0" presStyleCnt="4" custScaleX="223916" custScaleY="112660" custRadScaleRad="96390" custRadScaleInc="-6627">
        <dgm:presLayoutVars>
          <dgm:bulletEnabled val="1"/>
        </dgm:presLayoutVars>
      </dgm:prSet>
      <dgm:spPr>
        <a:xfrm>
          <a:off x="1218165" y="-37789"/>
          <a:ext cx="898710" cy="896575"/>
        </a:xfrm>
        <a:prstGeom prst="ellipse">
          <a:avLst/>
        </a:prstGeom>
      </dgm:spPr>
    </dgm:pt>
    <dgm:pt modelId="{F9E1A5E3-39AF-40B6-A3E5-96D25F3B6D07}" type="pres">
      <dgm:prSet presAssocID="{FB4EE0B2-411C-4A62-B614-6610F2D8E55E}" presName="Name9" presStyleLbl="parChTrans1D2" presStyleIdx="1" presStyleCnt="4"/>
      <dgm:spPr/>
    </dgm:pt>
    <dgm:pt modelId="{C2E5C915-30EE-43FE-B5BA-1DCBBD5A7C7D}" type="pres">
      <dgm:prSet presAssocID="{FB4EE0B2-411C-4A62-B614-6610F2D8E55E}" presName="connTx" presStyleLbl="parChTrans1D2" presStyleIdx="1" presStyleCnt="4"/>
      <dgm:spPr/>
    </dgm:pt>
    <dgm:pt modelId="{B8C35C21-7E79-4D91-8C73-48BC70960813}" type="pres">
      <dgm:prSet presAssocID="{B6708774-874B-4476-BC28-4679448284B8}" presName="node" presStyleLbl="node1" presStyleIdx="1" presStyleCnt="4" custScaleX="233165" custScaleY="107652" custRadScaleRad="130839" custRadScaleInc="4774">
        <dgm:presLayoutVars>
          <dgm:bulletEnabled val="1"/>
        </dgm:presLayoutVars>
      </dgm:prSet>
      <dgm:spPr>
        <a:xfrm>
          <a:off x="2090082" y="766034"/>
          <a:ext cx="1429969" cy="1078643"/>
        </a:xfrm>
        <a:prstGeom prst="ellipse">
          <a:avLst/>
        </a:prstGeom>
      </dgm:spPr>
    </dgm:pt>
    <dgm:pt modelId="{E70A68BB-9A6D-4562-954C-709D3C88E8B7}" type="pres">
      <dgm:prSet presAssocID="{0966C594-B441-4082-B70B-9669995E46E5}" presName="Name9" presStyleLbl="parChTrans1D2" presStyleIdx="2" presStyleCnt="4"/>
      <dgm:spPr/>
    </dgm:pt>
    <dgm:pt modelId="{39ED4B68-3D74-47CF-BD6B-535A71FB76E7}" type="pres">
      <dgm:prSet presAssocID="{0966C594-B441-4082-B70B-9669995E46E5}" presName="connTx" presStyleLbl="parChTrans1D2" presStyleIdx="2" presStyleCnt="4"/>
      <dgm:spPr/>
    </dgm:pt>
    <dgm:pt modelId="{65123D16-DDE3-4F57-A864-9C598A6D4BA0}" type="pres">
      <dgm:prSet presAssocID="{840D7642-0443-4484-915D-321CD7E797E8}" presName="node" presStyleLbl="node1" presStyleIdx="2" presStyleCnt="4" custScaleX="184833" custScaleY="123031" custRadScaleRad="113527" custRadScaleInc="-4082">
        <dgm:presLayoutVars>
          <dgm:bulletEnabled val="1"/>
        </dgm:presLayoutVars>
      </dgm:prSet>
      <dgm:spPr>
        <a:xfrm>
          <a:off x="1300288" y="1824681"/>
          <a:ext cx="898710" cy="896575"/>
        </a:xfrm>
        <a:prstGeom prst="ellipse">
          <a:avLst/>
        </a:prstGeom>
      </dgm:spPr>
    </dgm:pt>
    <dgm:pt modelId="{CB85A711-69FC-491B-860D-8B69E1E5A3A4}" type="pres">
      <dgm:prSet presAssocID="{7F301142-8F2C-466A-83B1-5E24956441E3}" presName="Name9" presStyleLbl="parChTrans1D2" presStyleIdx="3" presStyleCnt="4"/>
      <dgm:spPr/>
    </dgm:pt>
    <dgm:pt modelId="{BD703384-2F2B-4C64-82BE-7DC566CE0128}" type="pres">
      <dgm:prSet presAssocID="{7F301142-8F2C-466A-83B1-5E24956441E3}" presName="connTx" presStyleLbl="parChTrans1D2" presStyleIdx="3" presStyleCnt="4"/>
      <dgm:spPr/>
    </dgm:pt>
    <dgm:pt modelId="{9BCCC917-71D2-4F87-B91F-8942E808680C}" type="pres">
      <dgm:prSet presAssocID="{99B1D175-C1B0-460D-967A-41526A059010}" presName="node" presStyleLbl="node1" presStyleIdx="3" presStyleCnt="4" custScaleX="178929" custScaleY="123031" custRadScaleRad="111940" custRadScaleInc="-1501">
        <dgm:presLayoutVars>
          <dgm:bulletEnabled val="1"/>
        </dgm:presLayoutVars>
      </dgm:prSet>
      <dgm:spPr>
        <a:xfrm>
          <a:off x="203535" y="888220"/>
          <a:ext cx="898710" cy="896575"/>
        </a:xfrm>
        <a:prstGeom prst="ellipse">
          <a:avLst/>
        </a:prstGeom>
      </dgm:spPr>
    </dgm:pt>
  </dgm:ptLst>
  <dgm:cxnLst>
    <dgm:cxn modelId="{60B35702-5DD6-4B5A-AAAF-860B53E8E689}" srcId="{EAB3D696-A06C-48DB-9FBB-6441EEF409B0}" destId="{EF8ADCE5-C7DD-421B-9B80-D1651EF9CA28}" srcOrd="0" destOrd="0" parTransId="{D0B81D30-751C-429D-84CB-085D76E36912}" sibTransId="{4C312A44-3645-4840-B3AA-8BDEC3F67C7A}"/>
    <dgm:cxn modelId="{BB3C600E-FDC9-4A56-B091-8CA260650392}" type="presOf" srcId="{D5F99002-7058-4E93-B056-9FC9AED45B7E}" destId="{E0AFAC67-D405-4FB4-8729-033468FFE0F4}" srcOrd="0" destOrd="0" presId="urn:microsoft.com/office/officeart/2005/8/layout/radial1"/>
    <dgm:cxn modelId="{FDEC2416-21DF-4D93-BAAC-94279B5FA164}" type="presOf" srcId="{99B1D175-C1B0-460D-967A-41526A059010}" destId="{9BCCC917-71D2-4F87-B91F-8942E808680C}" srcOrd="0" destOrd="0" presId="urn:microsoft.com/office/officeart/2005/8/layout/radial1"/>
    <dgm:cxn modelId="{05099219-6A90-44D3-B52A-7DEBA476B76E}" srcId="{EAB3D696-A06C-48DB-9FBB-6441EEF409B0}" destId="{99B1D175-C1B0-460D-967A-41526A059010}" srcOrd="3" destOrd="0" parTransId="{7F301142-8F2C-466A-83B1-5E24956441E3}" sibTransId="{9E43C384-20DD-4A8A-9B05-C5930A56B2E7}"/>
    <dgm:cxn modelId="{5BE8531A-2C96-4FDD-A501-2D28EA1AA3BA}" type="presOf" srcId="{7F301142-8F2C-466A-83B1-5E24956441E3}" destId="{CB85A711-69FC-491B-860D-8B69E1E5A3A4}" srcOrd="0" destOrd="0" presId="urn:microsoft.com/office/officeart/2005/8/layout/radial1"/>
    <dgm:cxn modelId="{F9736822-1C95-45A0-81E7-9D40B1C73115}" type="presOf" srcId="{EF8ADCE5-C7DD-421B-9B80-D1651EF9CA28}" destId="{22CD8629-08EC-4B55-8EF2-5A04115992C5}" srcOrd="0" destOrd="0" presId="urn:microsoft.com/office/officeart/2005/8/layout/radial1"/>
    <dgm:cxn modelId="{9BED992E-B9E0-45BF-9495-987675EC49F7}" type="presOf" srcId="{D0B81D30-751C-429D-84CB-085D76E36912}" destId="{82AD1F3A-5D6F-43C7-BD12-B8C1400CC50B}" srcOrd="1" destOrd="0" presId="urn:microsoft.com/office/officeart/2005/8/layout/radial1"/>
    <dgm:cxn modelId="{B5E85334-CEC2-4AD3-9E0D-AF4003967A27}" type="presOf" srcId="{FB4EE0B2-411C-4A62-B614-6610F2D8E55E}" destId="{C2E5C915-30EE-43FE-B5BA-1DCBBD5A7C7D}" srcOrd="1" destOrd="0" presId="urn:microsoft.com/office/officeart/2005/8/layout/radial1"/>
    <dgm:cxn modelId="{58CF3A3C-75A0-4914-9A4E-CA2E562727E3}" srcId="{D5F99002-7058-4E93-B056-9FC9AED45B7E}" destId="{EAB3D696-A06C-48DB-9FBB-6441EEF409B0}" srcOrd="0" destOrd="0" parTransId="{09E09F84-D3DC-44C9-A226-BA1F0A1305E9}" sibTransId="{C468D865-CEDA-4EB5-BB2E-DB04A2B21060}"/>
    <dgm:cxn modelId="{A98ABA3D-1758-4B76-A336-AAD35967152E}" type="presOf" srcId="{FB4EE0B2-411C-4A62-B614-6610F2D8E55E}" destId="{F9E1A5E3-39AF-40B6-A3E5-96D25F3B6D07}" srcOrd="0" destOrd="0" presId="urn:microsoft.com/office/officeart/2005/8/layout/radial1"/>
    <dgm:cxn modelId="{34C31843-1C53-4DD3-9C40-41F69680536E}" srcId="{EAB3D696-A06C-48DB-9FBB-6441EEF409B0}" destId="{840D7642-0443-4484-915D-321CD7E797E8}" srcOrd="2" destOrd="0" parTransId="{0966C594-B441-4082-B70B-9669995E46E5}" sibTransId="{64117C63-9D0A-499C-A1C1-F70940D6F73F}"/>
    <dgm:cxn modelId="{BDD7B352-2669-4257-A181-C301CB985BC9}" type="presOf" srcId="{840D7642-0443-4484-915D-321CD7E797E8}" destId="{65123D16-DDE3-4F57-A864-9C598A6D4BA0}" srcOrd="0" destOrd="0" presId="urn:microsoft.com/office/officeart/2005/8/layout/radial1"/>
    <dgm:cxn modelId="{DC0DD955-060D-4290-9A51-F4E9D29A05D5}" type="presOf" srcId="{7F301142-8F2C-466A-83B1-5E24956441E3}" destId="{BD703384-2F2B-4C64-82BE-7DC566CE0128}" srcOrd="1" destOrd="0" presId="urn:microsoft.com/office/officeart/2005/8/layout/radial1"/>
    <dgm:cxn modelId="{7B08CD66-CBB1-4607-B84A-C30E72545EB8}" type="presOf" srcId="{0966C594-B441-4082-B70B-9669995E46E5}" destId="{39ED4B68-3D74-47CF-BD6B-535A71FB76E7}" srcOrd="1" destOrd="0" presId="urn:microsoft.com/office/officeart/2005/8/layout/radial1"/>
    <dgm:cxn modelId="{08ACC87E-278E-4FCE-9D84-1AC6881B6072}" srcId="{EAB3D696-A06C-48DB-9FBB-6441EEF409B0}" destId="{B6708774-874B-4476-BC28-4679448284B8}" srcOrd="1" destOrd="0" parTransId="{FB4EE0B2-411C-4A62-B614-6610F2D8E55E}" sibTransId="{CCF35241-FD0C-43B6-9058-6464C7C98351}"/>
    <dgm:cxn modelId="{CED5A28E-61D3-42F1-BA1E-88122ABD1D42}" type="presOf" srcId="{0966C594-B441-4082-B70B-9669995E46E5}" destId="{E70A68BB-9A6D-4562-954C-709D3C88E8B7}" srcOrd="0" destOrd="0" presId="urn:microsoft.com/office/officeart/2005/8/layout/radial1"/>
    <dgm:cxn modelId="{D5E389A4-897E-479D-A3EC-E643D2AC9863}" type="presOf" srcId="{EAB3D696-A06C-48DB-9FBB-6441EEF409B0}" destId="{302AADEC-93B0-43B7-9B74-6D3B01389D3F}" srcOrd="0" destOrd="0" presId="urn:microsoft.com/office/officeart/2005/8/layout/radial1"/>
    <dgm:cxn modelId="{4A734BB7-AEB7-4545-A909-11CD154FB8BC}" type="presOf" srcId="{D0B81D30-751C-429D-84CB-085D76E36912}" destId="{041CE25D-7732-486F-A683-CB637CCFE6FC}" srcOrd="0" destOrd="0" presId="urn:microsoft.com/office/officeart/2005/8/layout/radial1"/>
    <dgm:cxn modelId="{5B6B8ECD-23A3-4181-97AF-CAEDC684D54D}" type="presOf" srcId="{B6708774-874B-4476-BC28-4679448284B8}" destId="{B8C35C21-7E79-4D91-8C73-48BC70960813}" srcOrd="0" destOrd="0" presId="urn:microsoft.com/office/officeart/2005/8/layout/radial1"/>
    <dgm:cxn modelId="{58BE3F0E-B37D-4BB6-BA2F-902F25B1A797}" type="presParOf" srcId="{E0AFAC67-D405-4FB4-8729-033468FFE0F4}" destId="{302AADEC-93B0-43B7-9B74-6D3B01389D3F}" srcOrd="0" destOrd="0" presId="urn:microsoft.com/office/officeart/2005/8/layout/radial1"/>
    <dgm:cxn modelId="{E77F1FA0-C576-4DC6-9985-E73E8089B342}" type="presParOf" srcId="{E0AFAC67-D405-4FB4-8729-033468FFE0F4}" destId="{041CE25D-7732-486F-A683-CB637CCFE6FC}" srcOrd="1" destOrd="0" presId="urn:microsoft.com/office/officeart/2005/8/layout/radial1"/>
    <dgm:cxn modelId="{11F10A53-E883-46F7-AF3A-887B54699F58}" type="presParOf" srcId="{041CE25D-7732-486F-A683-CB637CCFE6FC}" destId="{82AD1F3A-5D6F-43C7-BD12-B8C1400CC50B}" srcOrd="0" destOrd="0" presId="urn:microsoft.com/office/officeart/2005/8/layout/radial1"/>
    <dgm:cxn modelId="{01A3A5EA-4197-417E-BD05-2D5A69F748FB}" type="presParOf" srcId="{E0AFAC67-D405-4FB4-8729-033468FFE0F4}" destId="{22CD8629-08EC-4B55-8EF2-5A04115992C5}" srcOrd="2" destOrd="0" presId="urn:microsoft.com/office/officeart/2005/8/layout/radial1"/>
    <dgm:cxn modelId="{7A9347F7-E75C-48AB-A931-A5D232106D5A}" type="presParOf" srcId="{E0AFAC67-D405-4FB4-8729-033468FFE0F4}" destId="{F9E1A5E3-39AF-40B6-A3E5-96D25F3B6D07}" srcOrd="3" destOrd="0" presId="urn:microsoft.com/office/officeart/2005/8/layout/radial1"/>
    <dgm:cxn modelId="{3785EE04-DF68-488C-8F3A-FD6AEBE2DF06}" type="presParOf" srcId="{F9E1A5E3-39AF-40B6-A3E5-96D25F3B6D07}" destId="{C2E5C915-30EE-43FE-B5BA-1DCBBD5A7C7D}" srcOrd="0" destOrd="0" presId="urn:microsoft.com/office/officeart/2005/8/layout/radial1"/>
    <dgm:cxn modelId="{882974F7-EA4F-4556-BAAC-EBF7370A8C7D}" type="presParOf" srcId="{E0AFAC67-D405-4FB4-8729-033468FFE0F4}" destId="{B8C35C21-7E79-4D91-8C73-48BC70960813}" srcOrd="4" destOrd="0" presId="urn:microsoft.com/office/officeart/2005/8/layout/radial1"/>
    <dgm:cxn modelId="{4B055BE3-29D0-471B-9084-93738214601F}" type="presParOf" srcId="{E0AFAC67-D405-4FB4-8729-033468FFE0F4}" destId="{E70A68BB-9A6D-4562-954C-709D3C88E8B7}" srcOrd="5" destOrd="0" presId="urn:microsoft.com/office/officeart/2005/8/layout/radial1"/>
    <dgm:cxn modelId="{095C58FA-DBE2-4F0B-8CE5-A7EB8917EB17}" type="presParOf" srcId="{E70A68BB-9A6D-4562-954C-709D3C88E8B7}" destId="{39ED4B68-3D74-47CF-BD6B-535A71FB76E7}" srcOrd="0" destOrd="0" presId="urn:microsoft.com/office/officeart/2005/8/layout/radial1"/>
    <dgm:cxn modelId="{AB90488C-B437-4925-B3B7-152E3A1F435B}" type="presParOf" srcId="{E0AFAC67-D405-4FB4-8729-033468FFE0F4}" destId="{65123D16-DDE3-4F57-A864-9C598A6D4BA0}" srcOrd="6" destOrd="0" presId="urn:microsoft.com/office/officeart/2005/8/layout/radial1"/>
    <dgm:cxn modelId="{DFCB7E2C-460B-4653-BCAF-4EED095C5D84}" type="presParOf" srcId="{E0AFAC67-D405-4FB4-8729-033468FFE0F4}" destId="{CB85A711-69FC-491B-860D-8B69E1E5A3A4}" srcOrd="7" destOrd="0" presId="urn:microsoft.com/office/officeart/2005/8/layout/radial1"/>
    <dgm:cxn modelId="{BE4E9C03-CA30-4F2B-AD22-73F9734B3022}" type="presParOf" srcId="{CB85A711-69FC-491B-860D-8B69E1E5A3A4}" destId="{BD703384-2F2B-4C64-82BE-7DC566CE0128}" srcOrd="0" destOrd="0" presId="urn:microsoft.com/office/officeart/2005/8/layout/radial1"/>
    <dgm:cxn modelId="{1F1CE62B-368F-4FFF-AB5E-61EEB69A12C2}" type="presParOf" srcId="{E0AFAC67-D405-4FB4-8729-033468FFE0F4}" destId="{9BCCC917-71D2-4F87-B91F-8942E80868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AADEC-93B0-43B7-9B74-6D3B01389D3F}">
      <dsp:nvSpPr>
        <dsp:cNvPr id="0" name=""/>
        <dsp:cNvSpPr/>
      </dsp:nvSpPr>
      <dsp:spPr>
        <a:xfrm>
          <a:off x="1591868" y="904617"/>
          <a:ext cx="1578217" cy="136950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Coach</a:t>
          </a:r>
        </a:p>
      </dsp:txBody>
      <dsp:txXfrm>
        <a:off x="1822993" y="1105176"/>
        <a:ext cx="1115967" cy="968383"/>
      </dsp:txXfrm>
    </dsp:sp>
    <dsp:sp modelId="{041CE25D-7732-486F-A683-CB637CCFE6FC}">
      <dsp:nvSpPr>
        <dsp:cNvPr id="0" name=""/>
        <dsp:cNvSpPr/>
      </dsp:nvSpPr>
      <dsp:spPr>
        <a:xfrm rot="5221071">
          <a:off x="2312916" y="923389"/>
          <a:ext cx="6840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68407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345410" y="937763"/>
        <a:ext cx="3420" cy="3420"/>
      </dsp:txXfrm>
    </dsp:sp>
    <dsp:sp modelId="{22CD8629-08EC-4B55-8EF2-5A04115992C5}">
      <dsp:nvSpPr>
        <dsp:cNvPr id="0" name=""/>
        <dsp:cNvSpPr/>
      </dsp:nvSpPr>
      <dsp:spPr>
        <a:xfrm>
          <a:off x="1321360" y="-33777"/>
          <a:ext cx="2002607" cy="100758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Bedrijven</a:t>
          </a:r>
        </a:p>
      </dsp:txBody>
      <dsp:txXfrm>
        <a:off x="1614635" y="113780"/>
        <a:ext cx="1416057" cy="712467"/>
      </dsp:txXfrm>
    </dsp:sp>
    <dsp:sp modelId="{F9E1A5E3-39AF-40B6-A3E5-96D25F3B6D07}">
      <dsp:nvSpPr>
        <dsp:cNvPr id="0" name=""/>
        <dsp:cNvSpPr/>
      </dsp:nvSpPr>
      <dsp:spPr>
        <a:xfrm rot="10928898">
          <a:off x="2862024" y="1597095"/>
          <a:ext cx="307432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307432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3008055" y="1605493"/>
        <a:ext cx="15371" cy="15371"/>
      </dsp:txXfrm>
    </dsp:sp>
    <dsp:sp modelId="{B8C35C21-7E79-4D91-8C73-48BC70960813}">
      <dsp:nvSpPr>
        <dsp:cNvPr id="0" name=""/>
        <dsp:cNvSpPr/>
      </dsp:nvSpPr>
      <dsp:spPr>
        <a:xfrm>
          <a:off x="2858708" y="1165005"/>
          <a:ext cx="2085326" cy="96279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Onderwijs-team</a:t>
          </a:r>
        </a:p>
      </dsp:txBody>
      <dsp:txXfrm>
        <a:off x="3164097" y="1306003"/>
        <a:ext cx="1474548" cy="680796"/>
      </dsp:txXfrm>
    </dsp:sp>
    <dsp:sp modelId="{E70A68BB-9A6D-4562-954C-709D3C88E8B7}">
      <dsp:nvSpPr>
        <dsp:cNvPr id="0" name=""/>
        <dsp:cNvSpPr/>
      </dsp:nvSpPr>
      <dsp:spPr>
        <a:xfrm rot="16074954">
          <a:off x="2368775" y="2221911"/>
          <a:ext cx="71611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71611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2402790" y="2236205"/>
        <a:ext cx="3580" cy="3580"/>
      </dsp:txXfrm>
    </dsp:sp>
    <dsp:sp modelId="{65123D16-DDE3-4F57-A864-9C598A6D4BA0}">
      <dsp:nvSpPr>
        <dsp:cNvPr id="0" name=""/>
        <dsp:cNvSpPr/>
      </dsp:nvSpPr>
      <dsp:spPr>
        <a:xfrm>
          <a:off x="1596761" y="2202052"/>
          <a:ext cx="1653065" cy="110033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Ouders</a:t>
          </a:r>
        </a:p>
      </dsp:txBody>
      <dsp:txXfrm>
        <a:off x="1838847" y="2363192"/>
        <a:ext cx="1168893" cy="778055"/>
      </dsp:txXfrm>
    </dsp:sp>
    <dsp:sp modelId="{CB85A711-69FC-491B-860D-8B69E1E5A3A4}">
      <dsp:nvSpPr>
        <dsp:cNvPr id="0" name=""/>
        <dsp:cNvSpPr/>
      </dsp:nvSpPr>
      <dsp:spPr>
        <a:xfrm rot="21559473">
          <a:off x="1591931" y="1580891"/>
          <a:ext cx="287463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287463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728476" y="1589789"/>
        <a:ext cx="14373" cy="14373"/>
      </dsp:txXfrm>
    </dsp:sp>
    <dsp:sp modelId="{9BCCC917-71D2-4F87-B91F-8942E808680C}">
      <dsp:nvSpPr>
        <dsp:cNvPr id="0" name=""/>
        <dsp:cNvSpPr/>
      </dsp:nvSpPr>
      <dsp:spPr>
        <a:xfrm>
          <a:off x="279239" y="1054545"/>
          <a:ext cx="1600262" cy="110033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Student</a:t>
          </a:r>
        </a:p>
      </dsp:txBody>
      <dsp:txXfrm>
        <a:off x="513592" y="1215685"/>
        <a:ext cx="1131556" cy="778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D54FC-EB72-0F47-9E42-2507DE27EE47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5634-32A5-3C43-81B5-BB916859C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63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5634-32A5-3C43-81B5-BB916859C4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50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5634-32A5-3C43-81B5-BB916859C4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3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B37C8-C8D4-7BBE-1356-6CC9C7569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6480BB-EB92-C409-E3CE-687C39B42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0ABB97-3425-5D79-8E4F-2A64875F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5024BA-1268-12E5-4394-7C1AF2A4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99B747-5AE2-587F-2DA8-23AF666E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55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5FCB-B20A-96A6-F20D-A0F96D58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F06C50-EFC9-341A-ED4D-34133A4AC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665166-72BA-25D5-2729-D90FE886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9F1E61-5FD3-5483-064C-B03DAB7D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BE2145-E82F-B1CB-6327-D5DC87EE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2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2D2A738-CB8D-0A7D-650C-6956B32C4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AE9F66-9867-E8D6-9AD3-3EBEA7EEA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C24B2B-232C-425D-DA14-77C66586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2B87C3-227F-C405-55FE-0C22A993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C82A0-B464-E892-44D6-5E50F9D3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87B1A-EDE9-4CB1-300A-543CE103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FF32F-298B-F133-3A9A-EFE96C4D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022D3-C613-A969-239E-6D74984C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C722F-11B8-5C61-F428-D779EB25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9264BE-95A3-5877-466D-9B3D4B8E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29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74EFF-2E4B-08ED-CBB2-D06EDAE2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10E32D-C631-DC9D-4E83-BA4D9F22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EB2761-661C-D7D6-68A8-ACE721D9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B9337D-B1F7-B1FD-5B52-E3666184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4B1508-2A0B-EB67-F900-870957F4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4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1C22C-ABA8-3434-2576-F5399B71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465850-2117-A52B-71D4-6314F0AD3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BE6B8E-8ABB-3100-9177-93D3488D4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D4BDAB-2299-CAC1-CB89-17C4E28B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C1981F-5ECA-2F41-2A6C-A954175D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2DA378-2467-637E-8B32-ED4C1BBF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74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98C8E-4555-DF0C-4F00-4312CDFD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20215B-95B6-D6C8-5833-5B2BC199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F1783F-F711-922B-93A2-F8F08E071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19421D-4C73-5594-5A1C-CDEB4AF54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7260D7-BEAB-3F3F-4926-ABFF5BA60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80042C-9FFC-1083-2906-E5615735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4525F0-290F-C1D6-9C84-984403D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9C510F-CCF0-329D-FF5B-474C4737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29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DC0C5-AC6B-928C-61C4-69FD32EA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FFD5C5-1F0E-4FEF-BCF6-34BDA75B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0455C5-B797-30FB-675D-E729F5B6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CC865F-5C52-F353-98F8-84BBA837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74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E86DED-98BF-A717-27CF-502EC297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A6B113-6EBB-E5C5-4096-0A38E763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604EA6-43DC-3E66-5261-646ADBF4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9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C25B3-D095-06BD-BA5B-DAB663B9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3D749-47A1-49F6-83B3-5619F4CF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239CE0-1555-D642-8BFC-78C4F85B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630966-3770-4326-C4EC-D42567E6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48A76C-D77C-7C0B-A73E-3D9D0AFD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8C662D-2CEC-8CB5-06B5-443887F3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39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365E5-2CED-8185-6299-D75EF686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98DB14-9FC2-2BFE-A3EA-C3FED80AD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DDBE4C-7268-FBBD-FB75-22A1975A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B4983B-DCD1-09C4-3D82-E35CCF98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BB25C2-94B4-E39A-AA19-7D3054B5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A4CBA7-6008-A536-ACA1-30BA25F9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8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52FD9-A2BC-6855-7FEE-1EC2411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0CB1A5-F605-0F77-B378-C04C59B3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15EFA-A0CB-9770-5913-435A3F5A9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EFE1-DB30-0943-BC10-F025F80A0DAA}" type="datetimeFigureOut">
              <a:rPr lang="nl-NL" smtClean="0"/>
              <a:t>04-10-2022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5CF1B0-F18C-34F6-4B52-86FD0FB7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751280-072F-6017-67F3-1A8DAC9FF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9546-695D-C342-AA3B-2FA314622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4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OD_ppt2020(4:3)1.jpg" descr="POD_ppt2020(4:3)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14" y="0"/>
            <a:ext cx="914257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147871-7C95-5D82-F1C3-FD9E23648B91}"/>
              </a:ext>
            </a:extLst>
          </p:cNvPr>
          <p:cNvSpPr txBox="1"/>
          <p:nvPr/>
        </p:nvSpPr>
        <p:spPr>
          <a:xfrm>
            <a:off x="1319096" y="2292854"/>
            <a:ext cx="7672552" cy="3416320"/>
          </a:xfrm>
          <a:prstGeom prst="rect">
            <a:avLst/>
          </a:prstGeom>
          <a:noFill/>
          <a:ln w="25400" cap="sq"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  <a:p>
            <a:pPr lvl="1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A7603C-648F-B95D-2EA7-7946B0F427A1}"/>
              </a:ext>
            </a:extLst>
          </p:cNvPr>
          <p:cNvSpPr txBox="1"/>
          <p:nvPr/>
        </p:nvSpPr>
        <p:spPr>
          <a:xfrm>
            <a:off x="1016931" y="557049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Conclusies</a:t>
            </a:r>
          </a:p>
        </p:txBody>
      </p:sp>
    </p:spTree>
    <p:extLst>
      <p:ext uri="{BB962C8B-B14F-4D97-AF65-F5344CB8AC3E}">
        <p14:creationId xmlns:p14="http://schemas.microsoft.com/office/powerpoint/2010/main" val="298385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FA7603C-648F-B95D-2EA7-7946B0F427A1}"/>
              </a:ext>
            </a:extLst>
          </p:cNvPr>
          <p:cNvSpPr txBox="1"/>
          <p:nvPr/>
        </p:nvSpPr>
        <p:spPr>
          <a:xfrm>
            <a:off x="1016931" y="557049"/>
            <a:ext cx="6465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Verschillen tussen leren en presteren</a:t>
            </a:r>
          </a:p>
          <a:p>
            <a:r>
              <a:rPr lang="nl-NL" sz="3200" b="1" dirty="0">
                <a:solidFill>
                  <a:srgbClr val="00B050"/>
                </a:solidFill>
              </a:rPr>
              <a:t>(Joseph Kessels)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930E07-1F0D-414A-47EE-3F37024F3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8"/>
          <a:stretch/>
        </p:blipFill>
        <p:spPr>
          <a:xfrm rot="21210758">
            <a:off x="1996106" y="1793024"/>
            <a:ext cx="8199787" cy="40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schuind enkele hoek rechthoek 3">
            <a:extLst>
              <a:ext uri="{FF2B5EF4-FFF2-40B4-BE49-F238E27FC236}">
                <a16:creationId xmlns:a16="http://schemas.microsoft.com/office/drawing/2014/main" id="{1A84F600-BAE5-F66B-AB13-96C7832E115C}"/>
              </a:ext>
            </a:extLst>
          </p:cNvPr>
          <p:cNvSpPr/>
          <p:nvPr/>
        </p:nvSpPr>
        <p:spPr>
          <a:xfrm flipV="1">
            <a:off x="4614530" y="818146"/>
            <a:ext cx="6953693" cy="4542130"/>
          </a:xfrm>
          <a:prstGeom prst="snip1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5691E7-B4B5-A8CA-4612-ED2CEE5BE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081600"/>
              </p:ext>
            </p:extLst>
          </p:nvPr>
        </p:nvGraphicFramePr>
        <p:xfrm>
          <a:off x="3340160" y="2135163"/>
          <a:ext cx="5004486" cy="322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B510F37-D2B9-7774-D102-21262F9E1B14}"/>
              </a:ext>
            </a:extLst>
          </p:cNvPr>
          <p:cNvSpPr txBox="1"/>
          <p:nvPr/>
        </p:nvSpPr>
        <p:spPr>
          <a:xfrm>
            <a:off x="420415" y="525758"/>
            <a:ext cx="902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Een alternatief model: een coach als spin in het web</a:t>
            </a:r>
          </a:p>
        </p:txBody>
      </p:sp>
    </p:spTree>
    <p:extLst>
      <p:ext uri="{BB962C8B-B14F-4D97-AF65-F5344CB8AC3E}">
        <p14:creationId xmlns:p14="http://schemas.microsoft.com/office/powerpoint/2010/main" val="131139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8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OD_ppt2020(4:3)2.jpg" descr="POD_ppt2020(4:3)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14" y="0"/>
            <a:ext cx="91425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35"/>
          <p:cNvSpPr txBox="1"/>
          <p:nvPr/>
        </p:nvSpPr>
        <p:spPr>
          <a:xfrm>
            <a:off x="2189064" y="3964302"/>
            <a:ext cx="8591389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8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5625" dirty="0"/>
              <a:t>De kracht van de BPV</a:t>
            </a:r>
            <a:endParaRPr sz="5625" dirty="0"/>
          </a:p>
        </p:txBody>
      </p:sp>
      <p:sp>
        <p:nvSpPr>
          <p:cNvPr id="114" name="Shape 36"/>
          <p:cNvSpPr txBox="1"/>
          <p:nvPr/>
        </p:nvSpPr>
        <p:spPr>
          <a:xfrm>
            <a:off x="2189064" y="3687046"/>
            <a:ext cx="7527354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>
                <a:solidFill>
                  <a:srgbClr val="FFD15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nl-NL" sz="1400" b="1" dirty="0"/>
              <a:t>Geert Berghuis</a:t>
            </a:r>
            <a:endParaRPr sz="1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AE5A538-FA39-803D-0F2E-68CFF6E76544}"/>
              </a:ext>
            </a:extLst>
          </p:cNvPr>
          <p:cNvSpPr txBox="1"/>
          <p:nvPr/>
        </p:nvSpPr>
        <p:spPr>
          <a:xfrm>
            <a:off x="2347784" y="5301049"/>
            <a:ext cx="736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verbeter je de samenwerking in de praktijk?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iehoek 1">
            <a:extLst>
              <a:ext uri="{FF2B5EF4-FFF2-40B4-BE49-F238E27FC236}">
                <a16:creationId xmlns:a16="http://schemas.microsoft.com/office/drawing/2014/main" id="{B0F9C0FE-5C6F-6230-EC09-C834D96CE908}"/>
              </a:ext>
            </a:extLst>
          </p:cNvPr>
          <p:cNvSpPr/>
          <p:nvPr/>
        </p:nvSpPr>
        <p:spPr>
          <a:xfrm>
            <a:off x="4680269" y="2237500"/>
            <a:ext cx="3330318" cy="2461828"/>
          </a:xfrm>
          <a:prstGeom prst="triangle">
            <a:avLst>
              <a:gd name="adj" fmla="val 47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50F10A8-155E-2AAD-66FD-2E4F08120E17}"/>
              </a:ext>
            </a:extLst>
          </p:cNvPr>
          <p:cNvSpPr txBox="1"/>
          <p:nvPr/>
        </p:nvSpPr>
        <p:spPr>
          <a:xfrm>
            <a:off x="5811697" y="1607670"/>
            <a:ext cx="135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Student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E9E0D0B-7B97-C2E6-EA8F-21A3BABC2768}"/>
              </a:ext>
            </a:extLst>
          </p:cNvPr>
          <p:cNvSpPr txBox="1"/>
          <p:nvPr/>
        </p:nvSpPr>
        <p:spPr>
          <a:xfrm>
            <a:off x="8245629" y="4514662"/>
            <a:ext cx="124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Docent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12D5C93-790A-EFA9-98A3-E7C3C1EDC749}"/>
              </a:ext>
            </a:extLst>
          </p:cNvPr>
          <p:cNvCxnSpPr>
            <a:cxnSpLocks/>
          </p:cNvCxnSpPr>
          <p:nvPr/>
        </p:nvCxnSpPr>
        <p:spPr>
          <a:xfrm>
            <a:off x="4696790" y="4728673"/>
            <a:ext cx="3322229" cy="938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BF3F95E-BC81-6C94-EA34-A8E859828490}"/>
              </a:ext>
            </a:extLst>
          </p:cNvPr>
          <p:cNvCxnSpPr>
            <a:endCxn id="2" idx="2"/>
          </p:cNvCxnSpPr>
          <p:nvPr/>
        </p:nvCxnSpPr>
        <p:spPr>
          <a:xfrm flipH="1">
            <a:off x="4680269" y="2237500"/>
            <a:ext cx="1638490" cy="24618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32D0142F-4732-DDE5-4F07-516E689CE7A6}"/>
              </a:ext>
            </a:extLst>
          </p:cNvPr>
          <p:cNvCxnSpPr/>
          <p:nvPr/>
        </p:nvCxnSpPr>
        <p:spPr>
          <a:xfrm>
            <a:off x="6312791" y="2276234"/>
            <a:ext cx="1706228" cy="246182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3A43788B-BB9E-4778-C2A1-54D52F81E7AC}"/>
              </a:ext>
            </a:extLst>
          </p:cNvPr>
          <p:cNvCxnSpPr>
            <a:cxnSpLocks/>
          </p:cNvCxnSpPr>
          <p:nvPr/>
        </p:nvCxnSpPr>
        <p:spPr>
          <a:xfrm>
            <a:off x="4688701" y="4747451"/>
            <a:ext cx="333727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7791FCAD-F332-5201-DA75-666A77A3E05B}"/>
              </a:ext>
            </a:extLst>
          </p:cNvPr>
          <p:cNvCxnSpPr>
            <a:cxnSpLocks/>
          </p:cNvCxnSpPr>
          <p:nvPr/>
        </p:nvCxnSpPr>
        <p:spPr>
          <a:xfrm flipH="1">
            <a:off x="4652124" y="2293547"/>
            <a:ext cx="1624847" cy="24539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986F3D0F-701B-C9A4-3C50-2736ED243DFF}"/>
              </a:ext>
            </a:extLst>
          </p:cNvPr>
          <p:cNvSpPr txBox="1"/>
          <p:nvPr/>
        </p:nvSpPr>
        <p:spPr>
          <a:xfrm>
            <a:off x="1114565" y="482006"/>
            <a:ext cx="291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Het speelveld 1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56B889A9-D18A-074A-DF49-55A3175AB010}"/>
              </a:ext>
            </a:extLst>
          </p:cNvPr>
          <p:cNvSpPr txBox="1"/>
          <p:nvPr/>
        </p:nvSpPr>
        <p:spPr>
          <a:xfrm>
            <a:off x="2018862" y="4485841"/>
            <a:ext cx="2556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Praktijkopleider</a:t>
            </a:r>
          </a:p>
        </p:txBody>
      </p:sp>
    </p:spTree>
    <p:extLst>
      <p:ext uri="{BB962C8B-B14F-4D97-AF65-F5344CB8AC3E}">
        <p14:creationId xmlns:p14="http://schemas.microsoft.com/office/powerpoint/2010/main" val="9795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iehoek 1">
            <a:extLst>
              <a:ext uri="{FF2B5EF4-FFF2-40B4-BE49-F238E27FC236}">
                <a16:creationId xmlns:a16="http://schemas.microsoft.com/office/drawing/2014/main" id="{B0F9C0FE-5C6F-6230-EC09-C834D96CE908}"/>
              </a:ext>
            </a:extLst>
          </p:cNvPr>
          <p:cNvSpPr/>
          <p:nvPr/>
        </p:nvSpPr>
        <p:spPr>
          <a:xfrm>
            <a:off x="4680269" y="2237500"/>
            <a:ext cx="3330318" cy="2461828"/>
          </a:xfrm>
          <a:prstGeom prst="triangle">
            <a:avLst>
              <a:gd name="adj" fmla="val 47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ing 2">
            <a:extLst>
              <a:ext uri="{FF2B5EF4-FFF2-40B4-BE49-F238E27FC236}">
                <a16:creationId xmlns:a16="http://schemas.microsoft.com/office/drawing/2014/main" id="{4A132754-75E5-3ED5-AC43-7DDABF96484C}"/>
              </a:ext>
            </a:extLst>
          </p:cNvPr>
          <p:cNvSpPr/>
          <p:nvPr/>
        </p:nvSpPr>
        <p:spPr>
          <a:xfrm>
            <a:off x="4849190" y="487454"/>
            <a:ext cx="2927203" cy="2617076"/>
          </a:xfrm>
          <a:prstGeom prst="donut">
            <a:avLst>
              <a:gd name="adj" fmla="val 1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ing 3">
            <a:extLst>
              <a:ext uri="{FF2B5EF4-FFF2-40B4-BE49-F238E27FC236}">
                <a16:creationId xmlns:a16="http://schemas.microsoft.com/office/drawing/2014/main" id="{F8BB78EF-418A-6189-BC2E-848139331B24}"/>
              </a:ext>
            </a:extLst>
          </p:cNvPr>
          <p:cNvSpPr/>
          <p:nvPr/>
        </p:nvSpPr>
        <p:spPr>
          <a:xfrm>
            <a:off x="7104996" y="3215935"/>
            <a:ext cx="2927203" cy="2617076"/>
          </a:xfrm>
          <a:prstGeom prst="donut">
            <a:avLst>
              <a:gd name="adj" fmla="val 10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ing 4">
            <a:extLst>
              <a:ext uri="{FF2B5EF4-FFF2-40B4-BE49-F238E27FC236}">
                <a16:creationId xmlns:a16="http://schemas.microsoft.com/office/drawing/2014/main" id="{14FF2C4F-3797-D10E-B6F6-FE71FE8FD684}"/>
              </a:ext>
            </a:extLst>
          </p:cNvPr>
          <p:cNvSpPr/>
          <p:nvPr/>
        </p:nvSpPr>
        <p:spPr>
          <a:xfrm>
            <a:off x="2540768" y="3269640"/>
            <a:ext cx="2927203" cy="2617076"/>
          </a:xfrm>
          <a:prstGeom prst="donut">
            <a:avLst>
              <a:gd name="adj" fmla="val 10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7FA005-3107-4F4B-521A-4492A8C28FA3}"/>
              </a:ext>
            </a:extLst>
          </p:cNvPr>
          <p:cNvSpPr txBox="1"/>
          <p:nvPr/>
        </p:nvSpPr>
        <p:spPr>
          <a:xfrm>
            <a:off x="2089669" y="4942160"/>
            <a:ext cx="165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Collega’s/werkplekbegeleiders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950F9D-288D-8F8F-A5FA-833BAEEE59FE}"/>
              </a:ext>
            </a:extLst>
          </p:cNvPr>
          <p:cNvSpPr txBox="1"/>
          <p:nvPr/>
        </p:nvSpPr>
        <p:spPr>
          <a:xfrm>
            <a:off x="2452249" y="3729471"/>
            <a:ext cx="11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Directie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494779-7B21-1D71-48C1-66A442065F53}"/>
              </a:ext>
            </a:extLst>
          </p:cNvPr>
          <p:cNvSpPr txBox="1"/>
          <p:nvPr/>
        </p:nvSpPr>
        <p:spPr>
          <a:xfrm>
            <a:off x="4457096" y="3652303"/>
            <a:ext cx="11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 &amp; 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53778A-583E-4DDE-B64C-183BBE37A832}"/>
              </a:ext>
            </a:extLst>
          </p:cNvPr>
          <p:cNvSpPr txBox="1"/>
          <p:nvPr/>
        </p:nvSpPr>
        <p:spPr>
          <a:xfrm>
            <a:off x="4426446" y="4987090"/>
            <a:ext cx="14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Teamleiders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50F10A8-155E-2AAD-66FD-2E4F08120E17}"/>
              </a:ext>
            </a:extLst>
          </p:cNvPr>
          <p:cNvSpPr txBox="1"/>
          <p:nvPr/>
        </p:nvSpPr>
        <p:spPr>
          <a:xfrm>
            <a:off x="5811697" y="1607670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Student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FFDF872-7F77-97C5-59F6-BB340BB2B013}"/>
              </a:ext>
            </a:extLst>
          </p:cNvPr>
          <p:cNvSpPr txBox="1"/>
          <p:nvPr/>
        </p:nvSpPr>
        <p:spPr>
          <a:xfrm>
            <a:off x="4939862" y="851338"/>
            <a:ext cx="103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Vrienden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469AD41-9FC6-8029-4780-4447DE31D9BE}"/>
              </a:ext>
            </a:extLst>
          </p:cNvPr>
          <p:cNvSpPr txBox="1"/>
          <p:nvPr/>
        </p:nvSpPr>
        <p:spPr>
          <a:xfrm>
            <a:off x="6827229" y="1031672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Klasgenoten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CE2498B-D435-CFCF-1D8A-561F69268197}"/>
              </a:ext>
            </a:extLst>
          </p:cNvPr>
          <p:cNvSpPr txBox="1"/>
          <p:nvPr/>
        </p:nvSpPr>
        <p:spPr>
          <a:xfrm>
            <a:off x="4562887" y="2276234"/>
            <a:ext cx="86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Ouders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E9E0D0B-7B97-C2E6-EA8F-21A3BABC2768}"/>
              </a:ext>
            </a:extLst>
          </p:cNvPr>
          <p:cNvSpPr txBox="1"/>
          <p:nvPr/>
        </p:nvSpPr>
        <p:spPr>
          <a:xfrm>
            <a:off x="8158159" y="4343214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Docent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DF27B6-1D48-2BE0-C997-60A4058F3002}"/>
              </a:ext>
            </a:extLst>
          </p:cNvPr>
          <p:cNvSpPr txBox="1"/>
          <p:nvPr/>
        </p:nvSpPr>
        <p:spPr>
          <a:xfrm>
            <a:off x="9292740" y="4924359"/>
            <a:ext cx="12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Teamleider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B45244A-6A77-D7CA-5743-B48A52EBD8C8}"/>
              </a:ext>
            </a:extLst>
          </p:cNvPr>
          <p:cNvSpPr txBox="1"/>
          <p:nvPr/>
        </p:nvSpPr>
        <p:spPr>
          <a:xfrm>
            <a:off x="8091865" y="3278639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Team/collega’s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255752C-102E-9B42-D6C2-5603265A7A15}"/>
              </a:ext>
            </a:extLst>
          </p:cNvPr>
          <p:cNvSpPr txBox="1"/>
          <p:nvPr/>
        </p:nvSpPr>
        <p:spPr>
          <a:xfrm>
            <a:off x="6870619" y="4924359"/>
            <a:ext cx="23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Directie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49A8504-CCCD-13C6-0CB4-EC592475146A}"/>
              </a:ext>
            </a:extLst>
          </p:cNvPr>
          <p:cNvSpPr txBox="1"/>
          <p:nvPr/>
        </p:nvSpPr>
        <p:spPr>
          <a:xfrm>
            <a:off x="7566784" y="5648345"/>
            <a:ext cx="20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Onderwijskundigen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12D5C93-790A-EFA9-98A3-E7C3C1EDC749}"/>
              </a:ext>
            </a:extLst>
          </p:cNvPr>
          <p:cNvCxnSpPr>
            <a:cxnSpLocks/>
          </p:cNvCxnSpPr>
          <p:nvPr/>
        </p:nvCxnSpPr>
        <p:spPr>
          <a:xfrm>
            <a:off x="4696790" y="4728673"/>
            <a:ext cx="3322229" cy="938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BF3F95E-BC81-6C94-EA34-A8E859828490}"/>
              </a:ext>
            </a:extLst>
          </p:cNvPr>
          <p:cNvCxnSpPr>
            <a:endCxn id="2" idx="2"/>
          </p:cNvCxnSpPr>
          <p:nvPr/>
        </p:nvCxnSpPr>
        <p:spPr>
          <a:xfrm flipH="1">
            <a:off x="4680269" y="2237500"/>
            <a:ext cx="1638490" cy="24618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32D0142F-4732-DDE5-4F07-516E689CE7A6}"/>
              </a:ext>
            </a:extLst>
          </p:cNvPr>
          <p:cNvCxnSpPr/>
          <p:nvPr/>
        </p:nvCxnSpPr>
        <p:spPr>
          <a:xfrm>
            <a:off x="6312791" y="2276234"/>
            <a:ext cx="1706228" cy="246182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3A43788B-BB9E-4778-C2A1-54D52F81E7AC}"/>
              </a:ext>
            </a:extLst>
          </p:cNvPr>
          <p:cNvCxnSpPr>
            <a:cxnSpLocks/>
          </p:cNvCxnSpPr>
          <p:nvPr/>
        </p:nvCxnSpPr>
        <p:spPr>
          <a:xfrm>
            <a:off x="4688701" y="4747451"/>
            <a:ext cx="333727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7791FCAD-F332-5201-DA75-666A77A3E05B}"/>
              </a:ext>
            </a:extLst>
          </p:cNvPr>
          <p:cNvCxnSpPr>
            <a:cxnSpLocks/>
          </p:cNvCxnSpPr>
          <p:nvPr/>
        </p:nvCxnSpPr>
        <p:spPr>
          <a:xfrm flipH="1">
            <a:off x="4652124" y="2293547"/>
            <a:ext cx="1624847" cy="24539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8C615BAC-2B0E-7588-E299-7DA717D04E0A}"/>
              </a:ext>
            </a:extLst>
          </p:cNvPr>
          <p:cNvCxnSpPr>
            <a:cxnSpLocks/>
          </p:cNvCxnSpPr>
          <p:nvPr/>
        </p:nvCxnSpPr>
        <p:spPr>
          <a:xfrm flipV="1">
            <a:off x="3988949" y="4037069"/>
            <a:ext cx="562783" cy="3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CC9583F4-C9B7-06CC-0E19-9281D39848C3}"/>
              </a:ext>
            </a:extLst>
          </p:cNvPr>
          <p:cNvCxnSpPr>
            <a:cxnSpLocks/>
          </p:cNvCxnSpPr>
          <p:nvPr/>
        </p:nvCxnSpPr>
        <p:spPr>
          <a:xfrm flipH="1" flipV="1">
            <a:off x="3302107" y="4035927"/>
            <a:ext cx="679029" cy="36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45E9CCCE-C202-9778-9015-CB57A859E020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418383" y="4720109"/>
            <a:ext cx="484596" cy="29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AC6B1756-B6AA-38B0-CCE3-AE69EBFBAFC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902979" y="4720109"/>
            <a:ext cx="655775" cy="31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261BB79-A58B-59CF-2B2D-D4B231E3769A}"/>
              </a:ext>
            </a:extLst>
          </p:cNvPr>
          <p:cNvCxnSpPr>
            <a:cxnSpLocks/>
          </p:cNvCxnSpPr>
          <p:nvPr/>
        </p:nvCxnSpPr>
        <p:spPr>
          <a:xfrm flipV="1">
            <a:off x="6390290" y="1307381"/>
            <a:ext cx="525619" cy="300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F5D4D10E-BFF9-0159-33D4-D06EEC3DFB36}"/>
              </a:ext>
            </a:extLst>
          </p:cNvPr>
          <p:cNvCxnSpPr>
            <a:cxnSpLocks/>
          </p:cNvCxnSpPr>
          <p:nvPr/>
        </p:nvCxnSpPr>
        <p:spPr>
          <a:xfrm flipH="1" flipV="1">
            <a:off x="5786804" y="1238338"/>
            <a:ext cx="60348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40B02A8E-4BDD-C20B-A1D2-5BE5AF570B0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542236" y="1977002"/>
            <a:ext cx="738243" cy="38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ED40C946-F9F5-5BF7-D3FC-362D9A219E3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8587668" y="3710675"/>
            <a:ext cx="0" cy="632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B34E31C-7362-C86E-F4B3-A4E49D24A48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568596" y="4712546"/>
            <a:ext cx="19072" cy="75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F1D6436-63EC-0648-166A-374284A948A2}"/>
              </a:ext>
            </a:extLst>
          </p:cNvPr>
          <p:cNvCxnSpPr>
            <a:cxnSpLocks/>
            <a:stCxn id="15" idx="2"/>
            <a:endCxn id="17" idx="1"/>
          </p:cNvCxnSpPr>
          <p:nvPr/>
        </p:nvCxnSpPr>
        <p:spPr>
          <a:xfrm>
            <a:off x="8587668" y="4712546"/>
            <a:ext cx="705072" cy="39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6C5A7945-7CAC-7A2C-02DD-F46A027E69C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010587" y="4712546"/>
            <a:ext cx="577081" cy="27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986F3D0F-701B-C9A4-3C50-2736ED243DFF}"/>
              </a:ext>
            </a:extLst>
          </p:cNvPr>
          <p:cNvSpPr txBox="1"/>
          <p:nvPr/>
        </p:nvSpPr>
        <p:spPr>
          <a:xfrm>
            <a:off x="1114566" y="482006"/>
            <a:ext cx="286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Het speelveld 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27D7394-2E02-47C7-7088-6B1CCB517532}"/>
              </a:ext>
            </a:extLst>
          </p:cNvPr>
          <p:cNvSpPr txBox="1"/>
          <p:nvPr/>
        </p:nvSpPr>
        <p:spPr>
          <a:xfrm>
            <a:off x="3051592" y="4350777"/>
            <a:ext cx="17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Praktijkopleider</a:t>
            </a:r>
          </a:p>
        </p:txBody>
      </p:sp>
    </p:spTree>
    <p:extLst>
      <p:ext uri="{BB962C8B-B14F-4D97-AF65-F5344CB8AC3E}">
        <p14:creationId xmlns:p14="http://schemas.microsoft.com/office/powerpoint/2010/main" val="39928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147871-7C95-5D82-F1C3-FD9E23648B91}"/>
              </a:ext>
            </a:extLst>
          </p:cNvPr>
          <p:cNvSpPr txBox="1"/>
          <p:nvPr/>
        </p:nvSpPr>
        <p:spPr>
          <a:xfrm>
            <a:off x="1319096" y="2292854"/>
            <a:ext cx="7672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onderwerpen</a:t>
            </a:r>
          </a:p>
          <a:p>
            <a:pPr lvl="1"/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beeld brengen: wat geeft energie en wat ergernis?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zou je willen verbeteren in de samenwerking met de school? En hoe?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Conclusies: gaan we wat doen? </a:t>
            </a:r>
            <a:r>
              <a:rPr lang="nl-N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Zoja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wat?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A7603C-648F-B95D-2EA7-7946B0F427A1}"/>
              </a:ext>
            </a:extLst>
          </p:cNvPr>
          <p:cNvSpPr txBox="1"/>
          <p:nvPr/>
        </p:nvSpPr>
        <p:spPr>
          <a:xfrm>
            <a:off x="1016931" y="557049"/>
            <a:ext cx="413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Programma vanmiddag</a:t>
            </a:r>
          </a:p>
        </p:txBody>
      </p:sp>
    </p:spTree>
    <p:extLst>
      <p:ext uri="{BB962C8B-B14F-4D97-AF65-F5344CB8AC3E}">
        <p14:creationId xmlns:p14="http://schemas.microsoft.com/office/powerpoint/2010/main" val="393262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43C70BA-16ED-9F67-B91B-EDE654C04A94}"/>
              </a:ext>
            </a:extLst>
          </p:cNvPr>
          <p:cNvSpPr txBox="1"/>
          <p:nvPr/>
        </p:nvSpPr>
        <p:spPr>
          <a:xfrm>
            <a:off x="1016930" y="557049"/>
            <a:ext cx="980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Schrijf op een geeltje per vraag je antwoord, </a:t>
            </a:r>
          </a:p>
          <a:p>
            <a:r>
              <a:rPr lang="nl-NL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een of enkele woorden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582FE15-95FC-6D0C-2991-56C41E9453B4}"/>
              </a:ext>
            </a:extLst>
          </p:cNvPr>
          <p:cNvSpPr txBox="1"/>
          <p:nvPr/>
        </p:nvSpPr>
        <p:spPr>
          <a:xfrm>
            <a:off x="1888649" y="2154621"/>
            <a:ext cx="86244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1A. Wat geeft je </a:t>
            </a:r>
            <a:r>
              <a:rPr lang="nl-N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je rol als praktijkopleider?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1B. Wat geeft je </a:t>
            </a:r>
            <a:r>
              <a:rPr lang="nl-N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ergernis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irritatie in je rol als praktijkopleider.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2A. Wat gaat goed in de </a:t>
            </a:r>
            <a:r>
              <a:rPr lang="nl-N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samenwerking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 de school/ in je bedrijf?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2B. Wat kan beter in de </a:t>
            </a:r>
            <a:r>
              <a:rPr lang="nl-N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samenwerking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 de school/ in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bedrijf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Plak de geeltjes op een van de vier </a:t>
            </a:r>
            <a:r>
              <a:rPr lang="nl-N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flaps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74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43C70BA-16ED-9F67-B91B-EDE654C04A94}"/>
              </a:ext>
            </a:extLst>
          </p:cNvPr>
          <p:cNvSpPr txBox="1"/>
          <p:nvPr/>
        </p:nvSpPr>
        <p:spPr>
          <a:xfrm>
            <a:off x="1016930" y="557049"/>
            <a:ext cx="980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Onderwerpen in relatie tot ’Energie, ergernis en samenwerking’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582FE15-95FC-6D0C-2991-56C41E9453B4}"/>
              </a:ext>
            </a:extLst>
          </p:cNvPr>
          <p:cNvSpPr txBox="1"/>
          <p:nvPr/>
        </p:nvSpPr>
        <p:spPr>
          <a:xfrm>
            <a:off x="1421437" y="1600271"/>
            <a:ext cx="100812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INHOUD: Gedeelde opvattingen over inhoud van de opleiding;</a:t>
            </a:r>
          </a:p>
          <a:p>
            <a:pPr lvl="0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van theorie en praktijkdeel?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INTERACTIE: Is er een “ritme” in de samenwerking, weten partners elkaar </a:t>
            </a:r>
          </a:p>
          <a:p>
            <a:pPr lvl="0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gemakkelijk te vinden? Hoe intensief zijn de contacten? Samen leren?</a:t>
            </a:r>
          </a:p>
          <a:p>
            <a:pPr lvl="0"/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FACILITEITEN: Beschikbare tijd voor praktijkopleiders en voor BPV-docenten; </a:t>
            </a:r>
          </a:p>
          <a:p>
            <a:pPr lvl="0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Bedrijfsinterne organisatie van het opleiden. </a:t>
            </a:r>
          </a:p>
          <a:p>
            <a:pPr lvl="0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LEERCULTUUR: Hoe belangrijk is opleiden, informeel leren en ontwikkeling </a:t>
            </a:r>
          </a:p>
          <a:p>
            <a:pPr lvl="0"/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het bedrijf?</a:t>
            </a:r>
          </a:p>
          <a:p>
            <a:pPr lvl="0"/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8E8F631-3218-7169-C56F-EB269B62CA1F}"/>
              </a:ext>
            </a:extLst>
          </p:cNvPr>
          <p:cNvSpPr txBox="1"/>
          <p:nvPr/>
        </p:nvSpPr>
        <p:spPr>
          <a:xfrm>
            <a:off x="1016931" y="557049"/>
            <a:ext cx="679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Wat hoort bij een goede begeleiding?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374ACF-A08A-3655-DEDC-341A6B8EE0D0}"/>
              </a:ext>
            </a:extLst>
          </p:cNvPr>
          <p:cNvSpPr txBox="1"/>
          <p:nvPr/>
        </p:nvSpPr>
        <p:spPr>
          <a:xfrm>
            <a:off x="1888649" y="2154621"/>
            <a:ext cx="82203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goed balans bieden: </a:t>
            </a:r>
          </a:p>
          <a:p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Ruimte 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studenten zodat zij vakmanschap kunnen laten zien</a:t>
            </a:r>
          </a:p>
          <a:p>
            <a:endParaRPr lang="nl-N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Richting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geven aan vakmanschapsontwikkeling van studenten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Resultaat</a:t>
            </a:r>
            <a:r>
              <a:rPr lang="nl-N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Het door laten gaan van het werk</a:t>
            </a:r>
          </a:p>
        </p:txBody>
      </p:sp>
    </p:spTree>
    <p:extLst>
      <p:ext uri="{BB962C8B-B14F-4D97-AF65-F5344CB8AC3E}">
        <p14:creationId xmlns:p14="http://schemas.microsoft.com/office/powerpoint/2010/main" val="339598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147871-7C95-5D82-F1C3-FD9E23648B91}"/>
              </a:ext>
            </a:extLst>
          </p:cNvPr>
          <p:cNvSpPr txBox="1"/>
          <p:nvPr/>
        </p:nvSpPr>
        <p:spPr>
          <a:xfrm>
            <a:off x="1487262" y="1914481"/>
            <a:ext cx="7672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in de inhoud van de opleiding, in de communicatie en organisatie van de BPV zou je wat willen verbeteren. Geef dat aan met een gele marker in afbeelding 2.</a:t>
            </a:r>
          </a:p>
          <a:p>
            <a:pPr marL="342900" lvl="0" indent="-342900"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moet de verbetering toe leiden? </a:t>
            </a:r>
          </a:p>
          <a:p>
            <a:pPr marL="342900" lvl="0" indent="-342900"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zou je een initiatief tot verbetering kunnen nemen? Wie moet wat doen?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A7603C-648F-B95D-2EA7-7946B0F427A1}"/>
              </a:ext>
            </a:extLst>
          </p:cNvPr>
          <p:cNvSpPr txBox="1"/>
          <p:nvPr/>
        </p:nvSpPr>
        <p:spPr>
          <a:xfrm>
            <a:off x="1016931" y="557049"/>
            <a:ext cx="6188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Verbetering van de samenwerking</a:t>
            </a:r>
          </a:p>
        </p:txBody>
      </p:sp>
    </p:spTree>
    <p:extLst>
      <p:ext uri="{BB962C8B-B14F-4D97-AF65-F5344CB8AC3E}">
        <p14:creationId xmlns:p14="http://schemas.microsoft.com/office/powerpoint/2010/main" val="1569720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5641</TotalTime>
  <Words>382</Words>
  <Application>Microsoft Macintosh PowerPoint</Application>
  <PresentationFormat>Breedbeeld</PresentationFormat>
  <Paragraphs>86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Helvetica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Berghuis</dc:creator>
  <cp:lastModifiedBy>Geert Berghuis</cp:lastModifiedBy>
  <cp:revision>10</cp:revision>
  <dcterms:created xsi:type="dcterms:W3CDTF">2022-08-31T10:51:05Z</dcterms:created>
  <dcterms:modified xsi:type="dcterms:W3CDTF">2022-10-06T08:45:43Z</dcterms:modified>
</cp:coreProperties>
</file>